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01.svg" ContentType="image/svg+xml"/>
  <Override PartName="/ppt/media/image23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8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1" r:id="rId3"/>
    <p:sldId id="270" r:id="rId4"/>
    <p:sldId id="272" r:id="rId5"/>
    <p:sldId id="268" r:id="rId6"/>
    <p:sldId id="265" r:id="rId7"/>
  </p:sldIdLst>
  <p:sldSz cx="7559675" cy="13679805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8" userDrawn="1">
          <p15:clr>
            <a:srgbClr val="A4A3A4"/>
          </p15:clr>
        </p15:guide>
        <p15:guide id="2" pos="23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695"/>
    <a:srgbClr val="DAE3F5"/>
    <a:srgbClr val="DDCF9E"/>
    <a:srgbClr val="DCCF9D"/>
    <a:srgbClr val="FEB23A"/>
    <a:srgbClr val="C7B77F"/>
    <a:srgbClr val="DBC483"/>
    <a:srgbClr val="C7B782"/>
    <a:srgbClr val="000000"/>
    <a:srgbClr val="A2C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4308"/>
        <p:guide pos="238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4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76286" y="1143000"/>
            <a:ext cx="170542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43350" y="1824000"/>
            <a:ext cx="6076276" cy="5127307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96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43350" y="7102111"/>
            <a:ext cx="6076276" cy="293707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985" spc="200"/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77256" y="1543937"/>
            <a:ext cx="6804000" cy="1093682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743350" y="4954961"/>
            <a:ext cx="6076276" cy="203225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96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43350" y="7102111"/>
            <a:ext cx="6076276" cy="940724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98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256" y="1213606"/>
            <a:ext cx="6801768" cy="1407496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77256" y="2972977"/>
            <a:ext cx="6801768" cy="949341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34453" y="7676599"/>
            <a:ext cx="4817268" cy="1529575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4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234453" y="9206174"/>
            <a:ext cx="4817268" cy="173064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4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782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256" y="1213606"/>
            <a:ext cx="6801768" cy="1407496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77256" y="2994520"/>
            <a:ext cx="3210024" cy="9471875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975697" y="2994520"/>
            <a:ext cx="3210024" cy="9471875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256" y="1213606"/>
            <a:ext cx="6801768" cy="1407496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77256" y="2850898"/>
            <a:ext cx="3312709" cy="76119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5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77256" y="3698268"/>
            <a:ext cx="3312709" cy="876812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866656" y="2835995"/>
            <a:ext cx="3312709" cy="76119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5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866656" y="3698268"/>
            <a:ext cx="3312709" cy="876812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256" y="1213606"/>
            <a:ext cx="6801768" cy="1407496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77256" y="3102236"/>
            <a:ext cx="3244920" cy="9191812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32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937748" y="3102236"/>
            <a:ext cx="3241276" cy="9191812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32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6346382" y="1824000"/>
            <a:ext cx="647362" cy="1003200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31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67000" y="1824000"/>
            <a:ext cx="5685626" cy="10032001"/>
          </a:xfrm>
        </p:spPr>
        <p:txBody>
          <a:bodyPr vert="eaVert" lIns="46800" tIns="46800" rIns="46800" bIns="46800"/>
          <a:lstStyle>
            <a:lvl1pPr marL="189230" indent="-189230">
              <a:spcAft>
                <a:spcPts val="1000"/>
              </a:spcAft>
              <a:defRPr spc="300"/>
            </a:lvl1pPr>
            <a:lvl2pPr marL="567055" indent="-189230">
              <a:defRPr spc="300"/>
            </a:lvl2pPr>
            <a:lvl3pPr marL="944880" indent="-189230">
              <a:defRPr spc="300"/>
            </a:lvl3pPr>
            <a:lvl4pPr marL="1322705" indent="-189230">
              <a:defRPr spc="300"/>
            </a:lvl4pPr>
            <a:lvl5pPr marL="1701165" indent="-18923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377256" y="1213606"/>
            <a:ext cx="6801768" cy="1407496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377256" y="2972977"/>
            <a:ext cx="6801768" cy="949341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379488" y="12595654"/>
            <a:ext cx="1674213" cy="631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2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2552244" y="12595654"/>
            <a:ext cx="2455512" cy="631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2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5504811" y="12595654"/>
            <a:ext cx="1674213" cy="631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2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6285" rtl="0" eaLnBrk="1" fontAlgn="auto" latinLnBrk="0" hangingPunct="1">
        <a:lnSpc>
          <a:spcPct val="100000"/>
        </a:lnSpc>
        <a:spcBef>
          <a:spcPct val="0"/>
        </a:spcBef>
        <a:buNone/>
        <a:defRPr sz="2975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89230" indent="-189230" algn="l" defTabSz="75628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4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67055" indent="-189230" algn="l" defTabSz="75628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30960" algn="l"/>
          <a:tab pos="1330960" algn="l"/>
          <a:tab pos="1330960" algn="l"/>
          <a:tab pos="1330960" algn="l"/>
        </a:tabLst>
        <a:defRPr sz="132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944880" indent="-189230" algn="l" defTabSz="75628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2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322705" indent="-189230" algn="l" defTabSz="75628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701165" indent="-189230" algn="l" defTabSz="75628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07899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svg"/><Relationship Id="rId8" Type="http://schemas.openxmlformats.org/officeDocument/2006/relationships/image" Target="../media/image3.png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3" Type="http://schemas.openxmlformats.org/officeDocument/2006/relationships/slideLayout" Target="../slideLayouts/slideLayout1.xml"/><Relationship Id="rId32" Type="http://schemas.openxmlformats.org/officeDocument/2006/relationships/image" Target="../media/image20.png"/><Relationship Id="rId31" Type="http://schemas.openxmlformats.org/officeDocument/2006/relationships/image" Target="../media/image19.png"/><Relationship Id="rId30" Type="http://schemas.openxmlformats.org/officeDocument/2006/relationships/image" Target="../media/image18.png"/><Relationship Id="rId3" Type="http://schemas.openxmlformats.org/officeDocument/2006/relationships/tags" Target="../tags/tag63.xml"/><Relationship Id="rId29" Type="http://schemas.openxmlformats.org/officeDocument/2006/relationships/image" Target="../media/image17.png"/><Relationship Id="rId28" Type="http://schemas.openxmlformats.org/officeDocument/2006/relationships/image" Target="../media/image16.png"/><Relationship Id="rId27" Type="http://schemas.openxmlformats.org/officeDocument/2006/relationships/image" Target="../media/image15.png"/><Relationship Id="rId26" Type="http://schemas.openxmlformats.org/officeDocument/2006/relationships/image" Target="../media/image14.png"/><Relationship Id="rId25" Type="http://schemas.openxmlformats.org/officeDocument/2006/relationships/image" Target="../media/image13.png"/><Relationship Id="rId24" Type="http://schemas.openxmlformats.org/officeDocument/2006/relationships/image" Target="../media/image12.png"/><Relationship Id="rId23" Type="http://schemas.openxmlformats.org/officeDocument/2006/relationships/image" Target="../media/image11.png"/><Relationship Id="rId22" Type="http://schemas.openxmlformats.org/officeDocument/2006/relationships/tags" Target="../tags/tag74.xml"/><Relationship Id="rId21" Type="http://schemas.openxmlformats.org/officeDocument/2006/relationships/tags" Target="../tags/tag73.xml"/><Relationship Id="rId20" Type="http://schemas.openxmlformats.org/officeDocument/2006/relationships/tags" Target="../tags/tag72.xml"/><Relationship Id="rId2" Type="http://schemas.openxmlformats.org/officeDocument/2006/relationships/image" Target="../media/image2.png"/><Relationship Id="rId19" Type="http://schemas.openxmlformats.org/officeDocument/2006/relationships/tags" Target="../tags/tag71.xml"/><Relationship Id="rId18" Type="http://schemas.openxmlformats.org/officeDocument/2006/relationships/tags" Target="../tags/tag70.xml"/><Relationship Id="rId17" Type="http://schemas.openxmlformats.org/officeDocument/2006/relationships/tags" Target="../tags/tag69.xml"/><Relationship Id="rId16" Type="http://schemas.openxmlformats.org/officeDocument/2006/relationships/tags" Target="../tags/tag68.xml"/><Relationship Id="rId15" Type="http://schemas.openxmlformats.org/officeDocument/2006/relationships/image" Target="../media/image10.svg"/><Relationship Id="rId14" Type="http://schemas.openxmlformats.org/officeDocument/2006/relationships/image" Target="../media/image9.png"/><Relationship Id="rId13" Type="http://schemas.openxmlformats.org/officeDocument/2006/relationships/image" Target="../media/image8.svg"/><Relationship Id="rId12" Type="http://schemas.openxmlformats.org/officeDocument/2006/relationships/image" Target="../media/image7.png"/><Relationship Id="rId11" Type="http://schemas.openxmlformats.org/officeDocument/2006/relationships/image" Target="../media/image6.svg"/><Relationship Id="rId10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svg"/><Relationship Id="rId8" Type="http://schemas.openxmlformats.org/officeDocument/2006/relationships/image" Target="../media/image27.png"/><Relationship Id="rId7" Type="http://schemas.openxmlformats.org/officeDocument/2006/relationships/image" Target="../media/image26.svg"/><Relationship Id="rId63" Type="http://schemas.openxmlformats.org/officeDocument/2006/relationships/slideLayout" Target="../slideLayouts/slideLayout1.xml"/><Relationship Id="rId62" Type="http://schemas.openxmlformats.org/officeDocument/2006/relationships/tags" Target="../tags/tag75.xml"/><Relationship Id="rId61" Type="http://schemas.openxmlformats.org/officeDocument/2006/relationships/image" Target="../media/image80.png"/><Relationship Id="rId60" Type="http://schemas.openxmlformats.org/officeDocument/2006/relationships/image" Target="../media/image79.png"/><Relationship Id="rId6" Type="http://schemas.openxmlformats.org/officeDocument/2006/relationships/image" Target="../media/image25.png"/><Relationship Id="rId59" Type="http://schemas.openxmlformats.org/officeDocument/2006/relationships/image" Target="../media/image78.png"/><Relationship Id="rId58" Type="http://schemas.openxmlformats.org/officeDocument/2006/relationships/image" Target="../media/image77.png"/><Relationship Id="rId57" Type="http://schemas.openxmlformats.org/officeDocument/2006/relationships/image" Target="../media/image76.png"/><Relationship Id="rId56" Type="http://schemas.openxmlformats.org/officeDocument/2006/relationships/image" Target="../media/image75.png"/><Relationship Id="rId55" Type="http://schemas.openxmlformats.org/officeDocument/2006/relationships/image" Target="../media/image74.png"/><Relationship Id="rId54" Type="http://schemas.openxmlformats.org/officeDocument/2006/relationships/image" Target="../media/image73.png"/><Relationship Id="rId53" Type="http://schemas.openxmlformats.org/officeDocument/2006/relationships/image" Target="../media/image72.png"/><Relationship Id="rId52" Type="http://schemas.openxmlformats.org/officeDocument/2006/relationships/image" Target="../media/image71.png"/><Relationship Id="rId51" Type="http://schemas.openxmlformats.org/officeDocument/2006/relationships/image" Target="../media/image70.png"/><Relationship Id="rId50" Type="http://schemas.openxmlformats.org/officeDocument/2006/relationships/image" Target="../media/image69.png"/><Relationship Id="rId5" Type="http://schemas.openxmlformats.org/officeDocument/2006/relationships/image" Target="../media/image4.svg"/><Relationship Id="rId49" Type="http://schemas.openxmlformats.org/officeDocument/2006/relationships/image" Target="../media/image68.png"/><Relationship Id="rId48" Type="http://schemas.openxmlformats.org/officeDocument/2006/relationships/image" Target="../media/image67.png"/><Relationship Id="rId47" Type="http://schemas.openxmlformats.org/officeDocument/2006/relationships/image" Target="../media/image66.png"/><Relationship Id="rId46" Type="http://schemas.openxmlformats.org/officeDocument/2006/relationships/image" Target="../media/image65.png"/><Relationship Id="rId45" Type="http://schemas.openxmlformats.org/officeDocument/2006/relationships/image" Target="../media/image64.png"/><Relationship Id="rId44" Type="http://schemas.openxmlformats.org/officeDocument/2006/relationships/image" Target="../media/image63.png"/><Relationship Id="rId43" Type="http://schemas.openxmlformats.org/officeDocument/2006/relationships/image" Target="../media/image62.png"/><Relationship Id="rId42" Type="http://schemas.openxmlformats.org/officeDocument/2006/relationships/image" Target="../media/image61.png"/><Relationship Id="rId41" Type="http://schemas.openxmlformats.org/officeDocument/2006/relationships/image" Target="../media/image60.svg"/><Relationship Id="rId40" Type="http://schemas.openxmlformats.org/officeDocument/2006/relationships/image" Target="../media/image59.png"/><Relationship Id="rId4" Type="http://schemas.openxmlformats.org/officeDocument/2006/relationships/image" Target="../media/image24.png"/><Relationship Id="rId39" Type="http://schemas.openxmlformats.org/officeDocument/2006/relationships/image" Target="../media/image58.svg"/><Relationship Id="rId38" Type="http://schemas.openxmlformats.org/officeDocument/2006/relationships/image" Target="../media/image57.png"/><Relationship Id="rId37" Type="http://schemas.openxmlformats.org/officeDocument/2006/relationships/image" Target="../media/image56.svg"/><Relationship Id="rId36" Type="http://schemas.openxmlformats.org/officeDocument/2006/relationships/image" Target="../media/image55.png"/><Relationship Id="rId35" Type="http://schemas.openxmlformats.org/officeDocument/2006/relationships/image" Target="../media/image54.svg"/><Relationship Id="rId34" Type="http://schemas.openxmlformats.org/officeDocument/2006/relationships/image" Target="../media/image53.png"/><Relationship Id="rId33" Type="http://schemas.openxmlformats.org/officeDocument/2006/relationships/image" Target="../media/image52.svg"/><Relationship Id="rId32" Type="http://schemas.openxmlformats.org/officeDocument/2006/relationships/image" Target="../media/image51.png"/><Relationship Id="rId31" Type="http://schemas.openxmlformats.org/officeDocument/2006/relationships/image" Target="../media/image50.svg"/><Relationship Id="rId30" Type="http://schemas.openxmlformats.org/officeDocument/2006/relationships/image" Target="../media/image49.png"/><Relationship Id="rId3" Type="http://schemas.openxmlformats.org/officeDocument/2006/relationships/image" Target="../media/image23.svg"/><Relationship Id="rId29" Type="http://schemas.openxmlformats.org/officeDocument/2006/relationships/image" Target="../media/image48.svg"/><Relationship Id="rId28" Type="http://schemas.openxmlformats.org/officeDocument/2006/relationships/image" Target="../media/image47.png"/><Relationship Id="rId27" Type="http://schemas.openxmlformats.org/officeDocument/2006/relationships/image" Target="../media/image46.svg"/><Relationship Id="rId26" Type="http://schemas.openxmlformats.org/officeDocument/2006/relationships/image" Target="../media/image45.png"/><Relationship Id="rId25" Type="http://schemas.openxmlformats.org/officeDocument/2006/relationships/image" Target="../media/image44.svg"/><Relationship Id="rId24" Type="http://schemas.openxmlformats.org/officeDocument/2006/relationships/image" Target="../media/image43.png"/><Relationship Id="rId23" Type="http://schemas.openxmlformats.org/officeDocument/2006/relationships/image" Target="../media/image42.svg"/><Relationship Id="rId22" Type="http://schemas.openxmlformats.org/officeDocument/2006/relationships/image" Target="../media/image41.png"/><Relationship Id="rId21" Type="http://schemas.openxmlformats.org/officeDocument/2006/relationships/image" Target="../media/image40.svg"/><Relationship Id="rId20" Type="http://schemas.openxmlformats.org/officeDocument/2006/relationships/image" Target="../media/image39.png"/><Relationship Id="rId2" Type="http://schemas.openxmlformats.org/officeDocument/2006/relationships/image" Target="../media/image22.png"/><Relationship Id="rId19" Type="http://schemas.openxmlformats.org/officeDocument/2006/relationships/image" Target="../media/image38.svg"/><Relationship Id="rId18" Type="http://schemas.openxmlformats.org/officeDocument/2006/relationships/image" Target="../media/image37.png"/><Relationship Id="rId17" Type="http://schemas.openxmlformats.org/officeDocument/2006/relationships/image" Target="../media/image36.svg"/><Relationship Id="rId16" Type="http://schemas.openxmlformats.org/officeDocument/2006/relationships/image" Target="../media/image35.png"/><Relationship Id="rId15" Type="http://schemas.openxmlformats.org/officeDocument/2006/relationships/image" Target="../media/image34.svg"/><Relationship Id="rId14" Type="http://schemas.openxmlformats.org/officeDocument/2006/relationships/image" Target="../media/image33.png"/><Relationship Id="rId13" Type="http://schemas.openxmlformats.org/officeDocument/2006/relationships/image" Target="../media/image32.svg"/><Relationship Id="rId12" Type="http://schemas.openxmlformats.org/officeDocument/2006/relationships/image" Target="../media/image31.png"/><Relationship Id="rId11" Type="http://schemas.openxmlformats.org/officeDocument/2006/relationships/image" Target="../media/image30.svg"/><Relationship Id="rId10" Type="http://schemas.openxmlformats.org/officeDocument/2006/relationships/image" Target="../media/image29.png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8" Type="http://schemas.openxmlformats.org/officeDocument/2006/relationships/slideLayout" Target="../slideLayouts/slideLayout1.xml"/><Relationship Id="rId67" Type="http://schemas.openxmlformats.org/officeDocument/2006/relationships/tags" Target="../tags/tag130.xml"/><Relationship Id="rId66" Type="http://schemas.openxmlformats.org/officeDocument/2006/relationships/tags" Target="../tags/tag129.xml"/><Relationship Id="rId65" Type="http://schemas.openxmlformats.org/officeDocument/2006/relationships/tags" Target="../tags/tag128.xml"/><Relationship Id="rId64" Type="http://schemas.openxmlformats.org/officeDocument/2006/relationships/tags" Target="../tags/tag127.xml"/><Relationship Id="rId63" Type="http://schemas.openxmlformats.org/officeDocument/2006/relationships/tags" Target="../tags/tag126.xml"/><Relationship Id="rId62" Type="http://schemas.openxmlformats.org/officeDocument/2006/relationships/tags" Target="../tags/tag125.xml"/><Relationship Id="rId61" Type="http://schemas.openxmlformats.org/officeDocument/2006/relationships/image" Target="../media/image92.svg"/><Relationship Id="rId60" Type="http://schemas.openxmlformats.org/officeDocument/2006/relationships/image" Target="../media/image91.png"/><Relationship Id="rId6" Type="http://schemas.openxmlformats.org/officeDocument/2006/relationships/tags" Target="../tags/tag79.xml"/><Relationship Id="rId59" Type="http://schemas.openxmlformats.org/officeDocument/2006/relationships/tags" Target="../tags/tag124.xml"/><Relationship Id="rId58" Type="http://schemas.openxmlformats.org/officeDocument/2006/relationships/image" Target="../media/image90.svg"/><Relationship Id="rId57" Type="http://schemas.openxmlformats.org/officeDocument/2006/relationships/image" Target="../media/image89.png"/><Relationship Id="rId56" Type="http://schemas.openxmlformats.org/officeDocument/2006/relationships/tags" Target="../tags/tag123.xml"/><Relationship Id="rId55" Type="http://schemas.openxmlformats.org/officeDocument/2006/relationships/image" Target="../media/image88.svg"/><Relationship Id="rId54" Type="http://schemas.openxmlformats.org/officeDocument/2006/relationships/image" Target="../media/image87.png"/><Relationship Id="rId53" Type="http://schemas.openxmlformats.org/officeDocument/2006/relationships/tags" Target="../tags/tag122.xml"/><Relationship Id="rId52" Type="http://schemas.openxmlformats.org/officeDocument/2006/relationships/image" Target="../media/image86.svg"/><Relationship Id="rId51" Type="http://schemas.openxmlformats.org/officeDocument/2006/relationships/image" Target="../media/image85.png"/><Relationship Id="rId50" Type="http://schemas.openxmlformats.org/officeDocument/2006/relationships/tags" Target="../tags/tag121.xml"/><Relationship Id="rId5" Type="http://schemas.openxmlformats.org/officeDocument/2006/relationships/tags" Target="../tags/tag78.xml"/><Relationship Id="rId49" Type="http://schemas.openxmlformats.org/officeDocument/2006/relationships/image" Target="../media/image84.svg"/><Relationship Id="rId48" Type="http://schemas.openxmlformats.org/officeDocument/2006/relationships/image" Target="../media/image83.png"/><Relationship Id="rId47" Type="http://schemas.openxmlformats.org/officeDocument/2006/relationships/tags" Target="../tags/tag120.xml"/><Relationship Id="rId46" Type="http://schemas.openxmlformats.org/officeDocument/2006/relationships/tags" Target="../tags/tag119.xml"/><Relationship Id="rId45" Type="http://schemas.openxmlformats.org/officeDocument/2006/relationships/tags" Target="../tags/tag118.xml"/><Relationship Id="rId44" Type="http://schemas.openxmlformats.org/officeDocument/2006/relationships/tags" Target="../tags/tag117.xml"/><Relationship Id="rId43" Type="http://schemas.openxmlformats.org/officeDocument/2006/relationships/tags" Target="../tags/tag116.xml"/><Relationship Id="rId42" Type="http://schemas.openxmlformats.org/officeDocument/2006/relationships/tags" Target="../tags/tag115.xml"/><Relationship Id="rId41" Type="http://schemas.openxmlformats.org/officeDocument/2006/relationships/tags" Target="../tags/tag114.xml"/><Relationship Id="rId40" Type="http://schemas.openxmlformats.org/officeDocument/2006/relationships/tags" Target="../tags/tag113.xml"/><Relationship Id="rId4" Type="http://schemas.openxmlformats.org/officeDocument/2006/relationships/tags" Target="../tags/tag77.xml"/><Relationship Id="rId39" Type="http://schemas.openxmlformats.org/officeDocument/2006/relationships/tags" Target="../tags/tag112.xml"/><Relationship Id="rId38" Type="http://schemas.openxmlformats.org/officeDocument/2006/relationships/tags" Target="../tags/tag111.xml"/><Relationship Id="rId37" Type="http://schemas.openxmlformats.org/officeDocument/2006/relationships/tags" Target="../tags/tag110.xml"/><Relationship Id="rId36" Type="http://schemas.openxmlformats.org/officeDocument/2006/relationships/tags" Target="../tags/tag109.xml"/><Relationship Id="rId35" Type="http://schemas.openxmlformats.org/officeDocument/2006/relationships/tags" Target="../tags/tag108.xml"/><Relationship Id="rId34" Type="http://schemas.openxmlformats.org/officeDocument/2006/relationships/tags" Target="../tags/tag107.xml"/><Relationship Id="rId33" Type="http://schemas.openxmlformats.org/officeDocument/2006/relationships/tags" Target="../tags/tag106.xml"/><Relationship Id="rId32" Type="http://schemas.openxmlformats.org/officeDocument/2006/relationships/tags" Target="../tags/tag105.xml"/><Relationship Id="rId31" Type="http://schemas.openxmlformats.org/officeDocument/2006/relationships/tags" Target="../tags/tag104.xml"/><Relationship Id="rId30" Type="http://schemas.openxmlformats.org/officeDocument/2006/relationships/tags" Target="../tags/tag103.xml"/><Relationship Id="rId3" Type="http://schemas.openxmlformats.org/officeDocument/2006/relationships/tags" Target="../tags/tag76.xml"/><Relationship Id="rId29" Type="http://schemas.openxmlformats.org/officeDocument/2006/relationships/tags" Target="../tags/tag102.xml"/><Relationship Id="rId28" Type="http://schemas.openxmlformats.org/officeDocument/2006/relationships/tags" Target="../tags/tag101.xml"/><Relationship Id="rId27" Type="http://schemas.openxmlformats.org/officeDocument/2006/relationships/tags" Target="../tags/tag100.xml"/><Relationship Id="rId26" Type="http://schemas.openxmlformats.org/officeDocument/2006/relationships/tags" Target="../tags/tag99.xml"/><Relationship Id="rId25" Type="http://schemas.openxmlformats.org/officeDocument/2006/relationships/tags" Target="../tags/tag98.xml"/><Relationship Id="rId24" Type="http://schemas.openxmlformats.org/officeDocument/2006/relationships/tags" Target="../tags/tag97.xml"/><Relationship Id="rId23" Type="http://schemas.openxmlformats.org/officeDocument/2006/relationships/tags" Target="../tags/tag96.xml"/><Relationship Id="rId22" Type="http://schemas.openxmlformats.org/officeDocument/2006/relationships/tags" Target="../tags/tag95.xml"/><Relationship Id="rId21" Type="http://schemas.openxmlformats.org/officeDocument/2006/relationships/tags" Target="../tags/tag94.xml"/><Relationship Id="rId20" Type="http://schemas.openxmlformats.org/officeDocument/2006/relationships/tags" Target="../tags/tag93.xml"/><Relationship Id="rId2" Type="http://schemas.openxmlformats.org/officeDocument/2006/relationships/image" Target="../media/image82.png"/><Relationship Id="rId19" Type="http://schemas.openxmlformats.org/officeDocument/2006/relationships/tags" Target="../tags/tag92.xml"/><Relationship Id="rId18" Type="http://schemas.openxmlformats.org/officeDocument/2006/relationships/tags" Target="../tags/tag91.xml"/><Relationship Id="rId17" Type="http://schemas.openxmlformats.org/officeDocument/2006/relationships/tags" Target="../tags/tag90.xml"/><Relationship Id="rId16" Type="http://schemas.openxmlformats.org/officeDocument/2006/relationships/tags" Target="../tags/tag89.xml"/><Relationship Id="rId15" Type="http://schemas.openxmlformats.org/officeDocument/2006/relationships/tags" Target="../tags/tag88.xml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5.png"/><Relationship Id="rId8" Type="http://schemas.openxmlformats.org/officeDocument/2006/relationships/image" Target="../media/image94.png"/><Relationship Id="rId7" Type="http://schemas.openxmlformats.org/officeDocument/2006/relationships/image" Target="../media/image93.png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132.xml"/><Relationship Id="rId16" Type="http://schemas.openxmlformats.org/officeDocument/2006/relationships/image" Target="../media/image101.svg"/><Relationship Id="rId15" Type="http://schemas.openxmlformats.org/officeDocument/2006/relationships/image" Target="../media/image100.png"/><Relationship Id="rId14" Type="http://schemas.openxmlformats.org/officeDocument/2006/relationships/image" Target="../media/image99.svg"/><Relationship Id="rId13" Type="http://schemas.openxmlformats.org/officeDocument/2006/relationships/image" Target="../media/image98.png"/><Relationship Id="rId12" Type="http://schemas.openxmlformats.org/officeDocument/2006/relationships/image" Target="../media/image97.png"/><Relationship Id="rId11" Type="http://schemas.openxmlformats.org/officeDocument/2006/relationships/image" Target="../media/image21.png"/><Relationship Id="rId10" Type="http://schemas.openxmlformats.org/officeDocument/2006/relationships/image" Target="../media/image96.png"/><Relationship Id="rId1" Type="http://schemas.openxmlformats.org/officeDocument/2006/relationships/tags" Target="../tags/tag13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image" Target="../media/image102.png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146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image" Target="../media/image111.jpeg"/><Relationship Id="rId20" Type="http://schemas.openxmlformats.org/officeDocument/2006/relationships/image" Target="../media/image110.jpeg"/><Relationship Id="rId2" Type="http://schemas.openxmlformats.org/officeDocument/2006/relationships/tags" Target="../tags/tag133.xml"/><Relationship Id="rId19" Type="http://schemas.openxmlformats.org/officeDocument/2006/relationships/image" Target="../media/image109.jpeg"/><Relationship Id="rId18" Type="http://schemas.openxmlformats.org/officeDocument/2006/relationships/image" Target="../media/image108.jpeg"/><Relationship Id="rId17" Type="http://schemas.openxmlformats.org/officeDocument/2006/relationships/image" Target="../media/image107.jpeg"/><Relationship Id="rId16" Type="http://schemas.openxmlformats.org/officeDocument/2006/relationships/image" Target="../media/image106.png"/><Relationship Id="rId15" Type="http://schemas.openxmlformats.org/officeDocument/2006/relationships/image" Target="../media/image105.jpeg"/><Relationship Id="rId14" Type="http://schemas.openxmlformats.org/officeDocument/2006/relationships/image" Target="../media/image104.jpeg"/><Relationship Id="rId13" Type="http://schemas.openxmlformats.org/officeDocument/2006/relationships/image" Target="../media/image103.jpeg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1617980" y="547370"/>
            <a:ext cx="4351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UDF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产业互联网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27320" y="1148080"/>
            <a:ext cx="17818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DUA-0003-2511</a:t>
            </a:r>
            <a:endParaRPr lang="en-US" altLang="zh-CN" sz="16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灯片编号占位符 161"/>
          <p:cNvSpPr>
            <a:spLocks noGrp="1"/>
          </p:cNvSpPr>
          <p:nvPr/>
        </p:nvSpPr>
        <p:spPr>
          <a:xfrm>
            <a:off x="6049645" y="12861925"/>
            <a:ext cx="104584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756285" rtl="0" eaLnBrk="1" latinLnBrk="0" hangingPunct="1">
              <a:defRPr sz="8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782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28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411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93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76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22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04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87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smtClean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1</a:t>
            </a:r>
            <a:endParaRPr lang="en-US" altLang="zh-CN" sz="1000" smtClean="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pic>
        <p:nvPicPr>
          <p:cNvPr id="66" name="图片 65"/>
          <p:cNvPicPr/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802640" y="2647950"/>
            <a:ext cx="2920365" cy="2037080"/>
          </a:xfrm>
          <a:prstGeom prst="rect">
            <a:avLst/>
          </a:prstGeom>
        </p:spPr>
      </p:pic>
      <p:pic>
        <p:nvPicPr>
          <p:cNvPr id="67" name="图片 66"/>
          <p:cNvPicPr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180840" y="2647315"/>
            <a:ext cx="2703830" cy="1981200"/>
          </a:xfrm>
          <a:prstGeom prst="rect">
            <a:avLst/>
          </a:prstGeom>
        </p:spPr>
      </p:pic>
      <p:pic>
        <p:nvPicPr>
          <p:cNvPr id="68" name="图片 67"/>
          <p:cNvPicPr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74065" y="5126355"/>
            <a:ext cx="2976880" cy="1997075"/>
          </a:xfrm>
          <a:prstGeom prst="rect">
            <a:avLst/>
          </a:prstGeom>
        </p:spPr>
      </p:pic>
      <p:pic>
        <p:nvPicPr>
          <p:cNvPr id="69" name="图片 68"/>
          <p:cNvPicPr/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4181475" y="5126990"/>
            <a:ext cx="2880995" cy="1997075"/>
          </a:xfrm>
          <a:prstGeom prst="rect">
            <a:avLst/>
          </a:prstGeom>
        </p:spPr>
      </p:pic>
      <p:grpSp>
        <p:nvGrpSpPr>
          <p:cNvPr id="71" name="组合 70"/>
          <p:cNvGrpSpPr/>
          <p:nvPr/>
        </p:nvGrpSpPr>
        <p:grpSpPr>
          <a:xfrm>
            <a:off x="3308985" y="4232275"/>
            <a:ext cx="1455420" cy="1457325"/>
            <a:chOff x="4979" y="5666"/>
            <a:chExt cx="2292" cy="2295"/>
          </a:xfrm>
        </p:grpSpPr>
        <p:sp>
          <p:nvSpPr>
            <p:cNvPr id="73" name="任意多边形: 形状 80"/>
            <p:cNvSpPr/>
            <p:nvPr>
              <p:custDataLst>
                <p:tags r:id="rId3"/>
              </p:custDataLst>
            </p:nvPr>
          </p:nvSpPr>
          <p:spPr>
            <a:xfrm rot="10800000">
              <a:off x="5628" y="6380"/>
              <a:ext cx="1643" cy="1532"/>
            </a:xfrm>
            <a:custGeom>
              <a:avLst/>
              <a:gdLst>
                <a:gd name="connsiteX0" fmla="*/ 173571 w 2643290"/>
                <a:gd name="connsiteY0" fmla="*/ 0 h 2486164"/>
                <a:gd name="connsiteX1" fmla="*/ 867831 w 2643290"/>
                <a:gd name="connsiteY1" fmla="*/ 0 h 2486164"/>
                <a:gd name="connsiteX2" fmla="*/ 1041401 w 2643290"/>
                <a:gd name="connsiteY2" fmla="*/ 173570 h 2486164"/>
                <a:gd name="connsiteX3" fmla="*/ 1041401 w 2643290"/>
                <a:gd name="connsiteY3" fmla="*/ 1718730 h 2486164"/>
                <a:gd name="connsiteX4" fmla="*/ 1041200 w 2643290"/>
                <a:gd name="connsiteY4" fmla="*/ 1719728 h 2486164"/>
                <a:gd name="connsiteX5" fmla="*/ 1043260 w 2643290"/>
                <a:gd name="connsiteY5" fmla="*/ 1719728 h 2486164"/>
                <a:gd name="connsiteX6" fmla="*/ 1043260 w 2643290"/>
                <a:gd name="connsiteY6" fmla="*/ 1719729 h 2486164"/>
                <a:gd name="connsiteX7" fmla="*/ 2642450 w 2643290"/>
                <a:gd name="connsiteY7" fmla="*/ 1719730 h 2486164"/>
                <a:gd name="connsiteX8" fmla="*/ 2643290 w 2643290"/>
                <a:gd name="connsiteY8" fmla="*/ 1728064 h 2486164"/>
                <a:gd name="connsiteX9" fmla="*/ 2641424 w 2643290"/>
                <a:gd name="connsiteY9" fmla="*/ 1765019 h 2486164"/>
                <a:gd name="connsiteX10" fmla="*/ 1924425 w 2643290"/>
                <a:gd name="connsiteY10" fmla="*/ 2482018 h 2486164"/>
                <a:gd name="connsiteX11" fmla="*/ 1842316 w 2643290"/>
                <a:gd name="connsiteY11" fmla="*/ 2486164 h 2486164"/>
                <a:gd name="connsiteX12" fmla="*/ 1842274 w 2643290"/>
                <a:gd name="connsiteY12" fmla="*/ 2486164 h 2486164"/>
                <a:gd name="connsiteX13" fmla="*/ 1795099 w 2643290"/>
                <a:gd name="connsiteY13" fmla="*/ 2483782 h 2486164"/>
                <a:gd name="connsiteX14" fmla="*/ 843745 w 2643290"/>
                <a:gd name="connsiteY14" fmla="*/ 2483781 h 2486164"/>
                <a:gd name="connsiteX15" fmla="*/ 796590 w 2643290"/>
                <a:gd name="connsiteY15" fmla="*/ 2486162 h 2486164"/>
                <a:gd name="connsiteX16" fmla="*/ 796513 w 2643290"/>
                <a:gd name="connsiteY16" fmla="*/ 2486162 h 2486164"/>
                <a:gd name="connsiteX17" fmla="*/ 714421 w 2643290"/>
                <a:gd name="connsiteY17" fmla="*/ 2482017 h 2486164"/>
                <a:gd name="connsiteX18" fmla="*/ 9595 w 2643290"/>
                <a:gd name="connsiteY18" fmla="*/ 1844776 h 2486164"/>
                <a:gd name="connsiteX19" fmla="*/ 9273 w 2643290"/>
                <a:gd name="connsiteY19" fmla="*/ 1842667 h 2486164"/>
                <a:gd name="connsiteX20" fmla="*/ 0 w 2643290"/>
                <a:gd name="connsiteY20" fmla="*/ 1750685 h 2486164"/>
                <a:gd name="connsiteX21" fmla="*/ 2149 w 2643290"/>
                <a:gd name="connsiteY21" fmla="*/ 1729369 h 2486164"/>
                <a:gd name="connsiteX22" fmla="*/ 1 w 2643290"/>
                <a:gd name="connsiteY22" fmla="*/ 1718730 h 2486164"/>
                <a:gd name="connsiteX23" fmla="*/ 1 w 2643290"/>
                <a:gd name="connsiteY23" fmla="*/ 173570 h 2486164"/>
                <a:gd name="connsiteX24" fmla="*/ 173571 w 2643290"/>
                <a:gd name="connsiteY24" fmla="*/ 0 h 248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43290" h="2486164">
                  <a:moveTo>
                    <a:pt x="173571" y="0"/>
                  </a:moveTo>
                  <a:lnTo>
                    <a:pt x="867831" y="0"/>
                  </a:lnTo>
                  <a:cubicBezTo>
                    <a:pt x="963691" y="0"/>
                    <a:pt x="1041401" y="77710"/>
                    <a:pt x="1041401" y="173570"/>
                  </a:cubicBezTo>
                  <a:lnTo>
                    <a:pt x="1041401" y="1718730"/>
                  </a:lnTo>
                  <a:lnTo>
                    <a:pt x="1041200" y="1719728"/>
                  </a:lnTo>
                  <a:lnTo>
                    <a:pt x="1043260" y="1719728"/>
                  </a:lnTo>
                  <a:lnTo>
                    <a:pt x="1043260" y="1719729"/>
                  </a:lnTo>
                  <a:lnTo>
                    <a:pt x="2642450" y="1719730"/>
                  </a:lnTo>
                  <a:lnTo>
                    <a:pt x="2643290" y="1728064"/>
                  </a:lnTo>
                  <a:lnTo>
                    <a:pt x="2641424" y="1765019"/>
                  </a:lnTo>
                  <a:cubicBezTo>
                    <a:pt x="2603031" y="2143072"/>
                    <a:pt x="2302479" y="2443624"/>
                    <a:pt x="1924425" y="2482018"/>
                  </a:cubicBezTo>
                  <a:lnTo>
                    <a:pt x="1842316" y="2486164"/>
                  </a:lnTo>
                  <a:lnTo>
                    <a:pt x="1842274" y="2486164"/>
                  </a:lnTo>
                  <a:lnTo>
                    <a:pt x="1795099" y="2483782"/>
                  </a:lnTo>
                  <a:lnTo>
                    <a:pt x="843745" y="2483781"/>
                  </a:lnTo>
                  <a:lnTo>
                    <a:pt x="796590" y="2486162"/>
                  </a:lnTo>
                  <a:lnTo>
                    <a:pt x="796513" y="2486162"/>
                  </a:lnTo>
                  <a:lnTo>
                    <a:pt x="714421" y="2482017"/>
                  </a:lnTo>
                  <a:cubicBezTo>
                    <a:pt x="363372" y="2446366"/>
                    <a:pt x="79147" y="2184670"/>
                    <a:pt x="9595" y="1844776"/>
                  </a:cubicBezTo>
                  <a:lnTo>
                    <a:pt x="9273" y="1842667"/>
                  </a:lnTo>
                  <a:lnTo>
                    <a:pt x="0" y="1750685"/>
                  </a:lnTo>
                  <a:lnTo>
                    <a:pt x="2149" y="1729369"/>
                  </a:lnTo>
                  <a:lnTo>
                    <a:pt x="1" y="1718730"/>
                  </a:lnTo>
                  <a:lnTo>
                    <a:pt x="1" y="173570"/>
                  </a:lnTo>
                  <a:cubicBezTo>
                    <a:pt x="1" y="77710"/>
                    <a:pt x="77711" y="0"/>
                    <a:pt x="173571" y="0"/>
                  </a:cubicBezTo>
                  <a:close/>
                </a:path>
              </a:pathLst>
            </a:custGeom>
            <a:solidFill>
              <a:srgbClr val="007F5C"/>
            </a:soli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260" dirty="0">
                <a:solidFill>
                  <a:schemeClr val="bg1"/>
                </a:solidFill>
              </a:endParaRPr>
            </a:p>
          </p:txBody>
        </p:sp>
        <p:sp>
          <p:nvSpPr>
            <p:cNvPr id="74" name="任意多边形: 形状 78"/>
            <p:cNvSpPr/>
            <p:nvPr>
              <p:custDataLst>
                <p:tags r:id="rId4"/>
              </p:custDataLst>
            </p:nvPr>
          </p:nvSpPr>
          <p:spPr>
            <a:xfrm>
              <a:off x="4979" y="5741"/>
              <a:ext cx="1643" cy="1532"/>
            </a:xfrm>
            <a:custGeom>
              <a:avLst/>
              <a:gdLst>
                <a:gd name="connsiteX0" fmla="*/ 173571 w 2643290"/>
                <a:gd name="connsiteY0" fmla="*/ 0 h 2486164"/>
                <a:gd name="connsiteX1" fmla="*/ 867831 w 2643290"/>
                <a:gd name="connsiteY1" fmla="*/ 0 h 2486164"/>
                <a:gd name="connsiteX2" fmla="*/ 1041401 w 2643290"/>
                <a:gd name="connsiteY2" fmla="*/ 173570 h 2486164"/>
                <a:gd name="connsiteX3" fmla="*/ 1041401 w 2643290"/>
                <a:gd name="connsiteY3" fmla="*/ 1718730 h 2486164"/>
                <a:gd name="connsiteX4" fmla="*/ 1041200 w 2643290"/>
                <a:gd name="connsiteY4" fmla="*/ 1719728 h 2486164"/>
                <a:gd name="connsiteX5" fmla="*/ 1043260 w 2643290"/>
                <a:gd name="connsiteY5" fmla="*/ 1719728 h 2486164"/>
                <a:gd name="connsiteX6" fmla="*/ 1043260 w 2643290"/>
                <a:gd name="connsiteY6" fmla="*/ 1719729 h 2486164"/>
                <a:gd name="connsiteX7" fmla="*/ 2642450 w 2643290"/>
                <a:gd name="connsiteY7" fmla="*/ 1719730 h 2486164"/>
                <a:gd name="connsiteX8" fmla="*/ 2643290 w 2643290"/>
                <a:gd name="connsiteY8" fmla="*/ 1728064 h 2486164"/>
                <a:gd name="connsiteX9" fmla="*/ 2641424 w 2643290"/>
                <a:gd name="connsiteY9" fmla="*/ 1765019 h 2486164"/>
                <a:gd name="connsiteX10" fmla="*/ 1924425 w 2643290"/>
                <a:gd name="connsiteY10" fmla="*/ 2482018 h 2486164"/>
                <a:gd name="connsiteX11" fmla="*/ 1842316 w 2643290"/>
                <a:gd name="connsiteY11" fmla="*/ 2486164 h 2486164"/>
                <a:gd name="connsiteX12" fmla="*/ 1842274 w 2643290"/>
                <a:gd name="connsiteY12" fmla="*/ 2486164 h 2486164"/>
                <a:gd name="connsiteX13" fmla="*/ 1795099 w 2643290"/>
                <a:gd name="connsiteY13" fmla="*/ 2483782 h 2486164"/>
                <a:gd name="connsiteX14" fmla="*/ 843745 w 2643290"/>
                <a:gd name="connsiteY14" fmla="*/ 2483781 h 2486164"/>
                <a:gd name="connsiteX15" fmla="*/ 796590 w 2643290"/>
                <a:gd name="connsiteY15" fmla="*/ 2486162 h 2486164"/>
                <a:gd name="connsiteX16" fmla="*/ 796513 w 2643290"/>
                <a:gd name="connsiteY16" fmla="*/ 2486162 h 2486164"/>
                <a:gd name="connsiteX17" fmla="*/ 714421 w 2643290"/>
                <a:gd name="connsiteY17" fmla="*/ 2482017 h 2486164"/>
                <a:gd name="connsiteX18" fmla="*/ 9595 w 2643290"/>
                <a:gd name="connsiteY18" fmla="*/ 1844776 h 2486164"/>
                <a:gd name="connsiteX19" fmla="*/ 9273 w 2643290"/>
                <a:gd name="connsiteY19" fmla="*/ 1842667 h 2486164"/>
                <a:gd name="connsiteX20" fmla="*/ 0 w 2643290"/>
                <a:gd name="connsiteY20" fmla="*/ 1750685 h 2486164"/>
                <a:gd name="connsiteX21" fmla="*/ 2149 w 2643290"/>
                <a:gd name="connsiteY21" fmla="*/ 1729369 h 2486164"/>
                <a:gd name="connsiteX22" fmla="*/ 1 w 2643290"/>
                <a:gd name="connsiteY22" fmla="*/ 1718730 h 2486164"/>
                <a:gd name="connsiteX23" fmla="*/ 1 w 2643290"/>
                <a:gd name="connsiteY23" fmla="*/ 173570 h 2486164"/>
                <a:gd name="connsiteX24" fmla="*/ 173571 w 2643290"/>
                <a:gd name="connsiteY24" fmla="*/ 0 h 248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43290" h="2486164">
                  <a:moveTo>
                    <a:pt x="173571" y="0"/>
                  </a:moveTo>
                  <a:lnTo>
                    <a:pt x="867831" y="0"/>
                  </a:lnTo>
                  <a:cubicBezTo>
                    <a:pt x="963691" y="0"/>
                    <a:pt x="1041401" y="77710"/>
                    <a:pt x="1041401" y="173570"/>
                  </a:cubicBezTo>
                  <a:lnTo>
                    <a:pt x="1041401" y="1718730"/>
                  </a:lnTo>
                  <a:lnTo>
                    <a:pt x="1041200" y="1719728"/>
                  </a:lnTo>
                  <a:lnTo>
                    <a:pt x="1043260" y="1719728"/>
                  </a:lnTo>
                  <a:lnTo>
                    <a:pt x="1043260" y="1719729"/>
                  </a:lnTo>
                  <a:lnTo>
                    <a:pt x="2642450" y="1719730"/>
                  </a:lnTo>
                  <a:lnTo>
                    <a:pt x="2643290" y="1728064"/>
                  </a:lnTo>
                  <a:lnTo>
                    <a:pt x="2641424" y="1765019"/>
                  </a:lnTo>
                  <a:cubicBezTo>
                    <a:pt x="2603031" y="2143072"/>
                    <a:pt x="2302479" y="2443624"/>
                    <a:pt x="1924425" y="2482018"/>
                  </a:cubicBezTo>
                  <a:lnTo>
                    <a:pt x="1842316" y="2486164"/>
                  </a:lnTo>
                  <a:lnTo>
                    <a:pt x="1842274" y="2486164"/>
                  </a:lnTo>
                  <a:lnTo>
                    <a:pt x="1795099" y="2483782"/>
                  </a:lnTo>
                  <a:lnTo>
                    <a:pt x="843745" y="2483781"/>
                  </a:lnTo>
                  <a:lnTo>
                    <a:pt x="796590" y="2486162"/>
                  </a:lnTo>
                  <a:lnTo>
                    <a:pt x="796513" y="2486162"/>
                  </a:lnTo>
                  <a:lnTo>
                    <a:pt x="714421" y="2482017"/>
                  </a:lnTo>
                  <a:cubicBezTo>
                    <a:pt x="363372" y="2446366"/>
                    <a:pt x="79147" y="2184670"/>
                    <a:pt x="9595" y="1844776"/>
                  </a:cubicBezTo>
                  <a:lnTo>
                    <a:pt x="9273" y="1842667"/>
                  </a:lnTo>
                  <a:lnTo>
                    <a:pt x="0" y="1750685"/>
                  </a:lnTo>
                  <a:lnTo>
                    <a:pt x="2149" y="1729369"/>
                  </a:lnTo>
                  <a:lnTo>
                    <a:pt x="1" y="1718730"/>
                  </a:lnTo>
                  <a:lnTo>
                    <a:pt x="1" y="173570"/>
                  </a:lnTo>
                  <a:cubicBezTo>
                    <a:pt x="1" y="77710"/>
                    <a:pt x="77711" y="0"/>
                    <a:pt x="173571" y="0"/>
                  </a:cubicBezTo>
                  <a:close/>
                </a:path>
              </a:pathLst>
            </a:custGeom>
            <a:solidFill>
              <a:srgbClr val="8FBBA9"/>
            </a:soli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260" dirty="0">
                <a:solidFill>
                  <a:schemeClr val="bg1"/>
                </a:solidFill>
              </a:endParaRPr>
            </a:p>
          </p:txBody>
        </p:sp>
        <p:sp>
          <p:nvSpPr>
            <p:cNvPr id="75" name="任意多边形: 形状 79"/>
            <p:cNvSpPr/>
            <p:nvPr>
              <p:custDataLst>
                <p:tags r:id="rId5"/>
              </p:custDataLst>
            </p:nvPr>
          </p:nvSpPr>
          <p:spPr>
            <a:xfrm rot="16200000">
              <a:off x="4989" y="6373"/>
              <a:ext cx="1629" cy="1546"/>
            </a:xfrm>
            <a:custGeom>
              <a:avLst/>
              <a:gdLst>
                <a:gd name="connsiteX0" fmla="*/ 173571 w 2643290"/>
                <a:gd name="connsiteY0" fmla="*/ 0 h 2486164"/>
                <a:gd name="connsiteX1" fmla="*/ 867831 w 2643290"/>
                <a:gd name="connsiteY1" fmla="*/ 0 h 2486164"/>
                <a:gd name="connsiteX2" fmla="*/ 1041401 w 2643290"/>
                <a:gd name="connsiteY2" fmla="*/ 173570 h 2486164"/>
                <a:gd name="connsiteX3" fmla="*/ 1041401 w 2643290"/>
                <a:gd name="connsiteY3" fmla="*/ 1718730 h 2486164"/>
                <a:gd name="connsiteX4" fmla="*/ 1041200 w 2643290"/>
                <a:gd name="connsiteY4" fmla="*/ 1719728 h 2486164"/>
                <a:gd name="connsiteX5" fmla="*/ 1043260 w 2643290"/>
                <a:gd name="connsiteY5" fmla="*/ 1719728 h 2486164"/>
                <a:gd name="connsiteX6" fmla="*/ 1043260 w 2643290"/>
                <a:gd name="connsiteY6" fmla="*/ 1719729 h 2486164"/>
                <a:gd name="connsiteX7" fmla="*/ 2642450 w 2643290"/>
                <a:gd name="connsiteY7" fmla="*/ 1719730 h 2486164"/>
                <a:gd name="connsiteX8" fmla="*/ 2643290 w 2643290"/>
                <a:gd name="connsiteY8" fmla="*/ 1728064 h 2486164"/>
                <a:gd name="connsiteX9" fmla="*/ 2641424 w 2643290"/>
                <a:gd name="connsiteY9" fmla="*/ 1765019 h 2486164"/>
                <a:gd name="connsiteX10" fmla="*/ 1924425 w 2643290"/>
                <a:gd name="connsiteY10" fmla="*/ 2482018 h 2486164"/>
                <a:gd name="connsiteX11" fmla="*/ 1842316 w 2643290"/>
                <a:gd name="connsiteY11" fmla="*/ 2486164 h 2486164"/>
                <a:gd name="connsiteX12" fmla="*/ 1842274 w 2643290"/>
                <a:gd name="connsiteY12" fmla="*/ 2486164 h 2486164"/>
                <a:gd name="connsiteX13" fmla="*/ 1795099 w 2643290"/>
                <a:gd name="connsiteY13" fmla="*/ 2483782 h 2486164"/>
                <a:gd name="connsiteX14" fmla="*/ 843745 w 2643290"/>
                <a:gd name="connsiteY14" fmla="*/ 2483781 h 2486164"/>
                <a:gd name="connsiteX15" fmla="*/ 796590 w 2643290"/>
                <a:gd name="connsiteY15" fmla="*/ 2486162 h 2486164"/>
                <a:gd name="connsiteX16" fmla="*/ 796513 w 2643290"/>
                <a:gd name="connsiteY16" fmla="*/ 2486162 h 2486164"/>
                <a:gd name="connsiteX17" fmla="*/ 714421 w 2643290"/>
                <a:gd name="connsiteY17" fmla="*/ 2482017 h 2486164"/>
                <a:gd name="connsiteX18" fmla="*/ 9595 w 2643290"/>
                <a:gd name="connsiteY18" fmla="*/ 1844776 h 2486164"/>
                <a:gd name="connsiteX19" fmla="*/ 9273 w 2643290"/>
                <a:gd name="connsiteY19" fmla="*/ 1842667 h 2486164"/>
                <a:gd name="connsiteX20" fmla="*/ 0 w 2643290"/>
                <a:gd name="connsiteY20" fmla="*/ 1750685 h 2486164"/>
                <a:gd name="connsiteX21" fmla="*/ 2149 w 2643290"/>
                <a:gd name="connsiteY21" fmla="*/ 1729369 h 2486164"/>
                <a:gd name="connsiteX22" fmla="*/ 1 w 2643290"/>
                <a:gd name="connsiteY22" fmla="*/ 1718730 h 2486164"/>
                <a:gd name="connsiteX23" fmla="*/ 1 w 2643290"/>
                <a:gd name="connsiteY23" fmla="*/ 173570 h 2486164"/>
                <a:gd name="connsiteX24" fmla="*/ 173571 w 2643290"/>
                <a:gd name="connsiteY24" fmla="*/ 0 h 248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43290" h="2486164">
                  <a:moveTo>
                    <a:pt x="173571" y="0"/>
                  </a:moveTo>
                  <a:lnTo>
                    <a:pt x="867831" y="0"/>
                  </a:lnTo>
                  <a:cubicBezTo>
                    <a:pt x="963691" y="0"/>
                    <a:pt x="1041401" y="77710"/>
                    <a:pt x="1041401" y="173570"/>
                  </a:cubicBezTo>
                  <a:lnTo>
                    <a:pt x="1041401" y="1718730"/>
                  </a:lnTo>
                  <a:lnTo>
                    <a:pt x="1041200" y="1719728"/>
                  </a:lnTo>
                  <a:lnTo>
                    <a:pt x="1043260" y="1719728"/>
                  </a:lnTo>
                  <a:lnTo>
                    <a:pt x="1043260" y="1719729"/>
                  </a:lnTo>
                  <a:lnTo>
                    <a:pt x="2642450" y="1719730"/>
                  </a:lnTo>
                  <a:lnTo>
                    <a:pt x="2643290" y="1728064"/>
                  </a:lnTo>
                  <a:lnTo>
                    <a:pt x="2641424" y="1765019"/>
                  </a:lnTo>
                  <a:cubicBezTo>
                    <a:pt x="2603031" y="2143072"/>
                    <a:pt x="2302479" y="2443624"/>
                    <a:pt x="1924425" y="2482018"/>
                  </a:cubicBezTo>
                  <a:lnTo>
                    <a:pt x="1842316" y="2486164"/>
                  </a:lnTo>
                  <a:lnTo>
                    <a:pt x="1842274" y="2486164"/>
                  </a:lnTo>
                  <a:lnTo>
                    <a:pt x="1795099" y="2483782"/>
                  </a:lnTo>
                  <a:lnTo>
                    <a:pt x="843745" y="2483781"/>
                  </a:lnTo>
                  <a:lnTo>
                    <a:pt x="796590" y="2486162"/>
                  </a:lnTo>
                  <a:lnTo>
                    <a:pt x="796513" y="2486162"/>
                  </a:lnTo>
                  <a:lnTo>
                    <a:pt x="714421" y="2482017"/>
                  </a:lnTo>
                  <a:cubicBezTo>
                    <a:pt x="363372" y="2446366"/>
                    <a:pt x="79147" y="2184670"/>
                    <a:pt x="9595" y="1844776"/>
                  </a:cubicBezTo>
                  <a:lnTo>
                    <a:pt x="9273" y="1842667"/>
                  </a:lnTo>
                  <a:lnTo>
                    <a:pt x="0" y="1750685"/>
                  </a:lnTo>
                  <a:lnTo>
                    <a:pt x="2149" y="1729369"/>
                  </a:lnTo>
                  <a:lnTo>
                    <a:pt x="1" y="1718730"/>
                  </a:lnTo>
                  <a:lnTo>
                    <a:pt x="1" y="173570"/>
                  </a:lnTo>
                  <a:cubicBezTo>
                    <a:pt x="1" y="77710"/>
                    <a:pt x="77711" y="0"/>
                    <a:pt x="173571" y="0"/>
                  </a:cubicBezTo>
                  <a:close/>
                </a:path>
              </a:pathLst>
            </a:custGeom>
            <a:solidFill>
              <a:srgbClr val="73AA93"/>
            </a:soli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260">
                <a:solidFill>
                  <a:schemeClr val="bg1"/>
                </a:solidFill>
              </a:endParaRPr>
            </a:p>
          </p:txBody>
        </p:sp>
        <p:sp>
          <p:nvSpPr>
            <p:cNvPr id="76" name="任意多边形: 形状 81"/>
            <p:cNvSpPr/>
            <p:nvPr>
              <p:custDataLst>
                <p:tags r:id="rId6"/>
              </p:custDataLst>
            </p:nvPr>
          </p:nvSpPr>
          <p:spPr>
            <a:xfrm rot="5400000">
              <a:off x="5633" y="5707"/>
              <a:ext cx="1629" cy="1546"/>
            </a:xfrm>
            <a:custGeom>
              <a:avLst/>
              <a:gdLst>
                <a:gd name="connsiteX0" fmla="*/ 173571 w 2643290"/>
                <a:gd name="connsiteY0" fmla="*/ 0 h 2486164"/>
                <a:gd name="connsiteX1" fmla="*/ 867831 w 2643290"/>
                <a:gd name="connsiteY1" fmla="*/ 0 h 2486164"/>
                <a:gd name="connsiteX2" fmla="*/ 1041401 w 2643290"/>
                <a:gd name="connsiteY2" fmla="*/ 173570 h 2486164"/>
                <a:gd name="connsiteX3" fmla="*/ 1041401 w 2643290"/>
                <a:gd name="connsiteY3" fmla="*/ 1718730 h 2486164"/>
                <a:gd name="connsiteX4" fmla="*/ 1041200 w 2643290"/>
                <a:gd name="connsiteY4" fmla="*/ 1719728 h 2486164"/>
                <a:gd name="connsiteX5" fmla="*/ 1043260 w 2643290"/>
                <a:gd name="connsiteY5" fmla="*/ 1719728 h 2486164"/>
                <a:gd name="connsiteX6" fmla="*/ 1043260 w 2643290"/>
                <a:gd name="connsiteY6" fmla="*/ 1719729 h 2486164"/>
                <a:gd name="connsiteX7" fmla="*/ 2642450 w 2643290"/>
                <a:gd name="connsiteY7" fmla="*/ 1719730 h 2486164"/>
                <a:gd name="connsiteX8" fmla="*/ 2643290 w 2643290"/>
                <a:gd name="connsiteY8" fmla="*/ 1728064 h 2486164"/>
                <a:gd name="connsiteX9" fmla="*/ 2641424 w 2643290"/>
                <a:gd name="connsiteY9" fmla="*/ 1765019 h 2486164"/>
                <a:gd name="connsiteX10" fmla="*/ 1924425 w 2643290"/>
                <a:gd name="connsiteY10" fmla="*/ 2482018 h 2486164"/>
                <a:gd name="connsiteX11" fmla="*/ 1842316 w 2643290"/>
                <a:gd name="connsiteY11" fmla="*/ 2486164 h 2486164"/>
                <a:gd name="connsiteX12" fmla="*/ 1842274 w 2643290"/>
                <a:gd name="connsiteY12" fmla="*/ 2486164 h 2486164"/>
                <a:gd name="connsiteX13" fmla="*/ 1795099 w 2643290"/>
                <a:gd name="connsiteY13" fmla="*/ 2483782 h 2486164"/>
                <a:gd name="connsiteX14" fmla="*/ 843745 w 2643290"/>
                <a:gd name="connsiteY14" fmla="*/ 2483781 h 2486164"/>
                <a:gd name="connsiteX15" fmla="*/ 796590 w 2643290"/>
                <a:gd name="connsiteY15" fmla="*/ 2486162 h 2486164"/>
                <a:gd name="connsiteX16" fmla="*/ 796513 w 2643290"/>
                <a:gd name="connsiteY16" fmla="*/ 2486162 h 2486164"/>
                <a:gd name="connsiteX17" fmla="*/ 714421 w 2643290"/>
                <a:gd name="connsiteY17" fmla="*/ 2482017 h 2486164"/>
                <a:gd name="connsiteX18" fmla="*/ 9595 w 2643290"/>
                <a:gd name="connsiteY18" fmla="*/ 1844776 h 2486164"/>
                <a:gd name="connsiteX19" fmla="*/ 9273 w 2643290"/>
                <a:gd name="connsiteY19" fmla="*/ 1842667 h 2486164"/>
                <a:gd name="connsiteX20" fmla="*/ 0 w 2643290"/>
                <a:gd name="connsiteY20" fmla="*/ 1750685 h 2486164"/>
                <a:gd name="connsiteX21" fmla="*/ 2149 w 2643290"/>
                <a:gd name="connsiteY21" fmla="*/ 1729369 h 2486164"/>
                <a:gd name="connsiteX22" fmla="*/ 1 w 2643290"/>
                <a:gd name="connsiteY22" fmla="*/ 1718730 h 2486164"/>
                <a:gd name="connsiteX23" fmla="*/ 1 w 2643290"/>
                <a:gd name="connsiteY23" fmla="*/ 173570 h 2486164"/>
                <a:gd name="connsiteX24" fmla="*/ 173571 w 2643290"/>
                <a:gd name="connsiteY24" fmla="*/ 0 h 248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43290" h="2486164">
                  <a:moveTo>
                    <a:pt x="173571" y="0"/>
                  </a:moveTo>
                  <a:lnTo>
                    <a:pt x="867831" y="0"/>
                  </a:lnTo>
                  <a:cubicBezTo>
                    <a:pt x="963691" y="0"/>
                    <a:pt x="1041401" y="77710"/>
                    <a:pt x="1041401" y="173570"/>
                  </a:cubicBezTo>
                  <a:lnTo>
                    <a:pt x="1041401" y="1718730"/>
                  </a:lnTo>
                  <a:lnTo>
                    <a:pt x="1041200" y="1719728"/>
                  </a:lnTo>
                  <a:lnTo>
                    <a:pt x="1043260" y="1719728"/>
                  </a:lnTo>
                  <a:lnTo>
                    <a:pt x="1043260" y="1719729"/>
                  </a:lnTo>
                  <a:lnTo>
                    <a:pt x="2642450" y="1719730"/>
                  </a:lnTo>
                  <a:lnTo>
                    <a:pt x="2643290" y="1728064"/>
                  </a:lnTo>
                  <a:lnTo>
                    <a:pt x="2641424" y="1765019"/>
                  </a:lnTo>
                  <a:cubicBezTo>
                    <a:pt x="2603031" y="2143072"/>
                    <a:pt x="2302479" y="2443624"/>
                    <a:pt x="1924425" y="2482018"/>
                  </a:cubicBezTo>
                  <a:lnTo>
                    <a:pt x="1842316" y="2486164"/>
                  </a:lnTo>
                  <a:lnTo>
                    <a:pt x="1842274" y="2486164"/>
                  </a:lnTo>
                  <a:lnTo>
                    <a:pt x="1795099" y="2483782"/>
                  </a:lnTo>
                  <a:lnTo>
                    <a:pt x="843745" y="2483781"/>
                  </a:lnTo>
                  <a:lnTo>
                    <a:pt x="796590" y="2486162"/>
                  </a:lnTo>
                  <a:lnTo>
                    <a:pt x="796513" y="2486162"/>
                  </a:lnTo>
                  <a:lnTo>
                    <a:pt x="714421" y="2482017"/>
                  </a:lnTo>
                  <a:cubicBezTo>
                    <a:pt x="363372" y="2446366"/>
                    <a:pt x="79147" y="2184670"/>
                    <a:pt x="9595" y="1844776"/>
                  </a:cubicBezTo>
                  <a:lnTo>
                    <a:pt x="9273" y="1842667"/>
                  </a:lnTo>
                  <a:lnTo>
                    <a:pt x="0" y="1750685"/>
                  </a:lnTo>
                  <a:lnTo>
                    <a:pt x="2149" y="1729369"/>
                  </a:lnTo>
                  <a:lnTo>
                    <a:pt x="1" y="1718730"/>
                  </a:lnTo>
                  <a:lnTo>
                    <a:pt x="1" y="173570"/>
                  </a:lnTo>
                  <a:cubicBezTo>
                    <a:pt x="1" y="77710"/>
                    <a:pt x="77711" y="0"/>
                    <a:pt x="173571" y="0"/>
                  </a:cubicBezTo>
                  <a:close/>
                </a:path>
              </a:pathLst>
            </a:custGeom>
            <a:solidFill>
              <a:srgbClr val="007F5C">
                <a:alpha val="85000"/>
              </a:srgbClr>
            </a:soli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260">
                <a:solidFill>
                  <a:schemeClr val="bg1"/>
                </a:solidFill>
              </a:endParaRPr>
            </a:p>
          </p:txBody>
        </p:sp>
        <p:sp>
          <p:nvSpPr>
            <p:cNvPr id="81" name="椭圆 80"/>
            <p:cNvSpPr/>
            <p:nvPr>
              <p:custDataLst>
                <p:tags r:id="rId7"/>
              </p:custDataLst>
            </p:nvPr>
          </p:nvSpPr>
          <p:spPr>
            <a:xfrm>
              <a:off x="5615" y="6306"/>
              <a:ext cx="1021" cy="1012"/>
            </a:xfrm>
            <a:prstGeom prst="ellipse">
              <a:avLst/>
            </a:prstGeom>
            <a:solidFill>
              <a:srgbClr val="FFFFFF">
                <a:lumMod val="100000"/>
              </a:srgbClr>
            </a:soli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1260" dirty="0">
                <a:solidFill>
                  <a:schemeClr val="bg1"/>
                </a:solidFill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5452" y="6331"/>
              <a:ext cx="1375" cy="1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400" b="1" dirty="0">
                  <a:solidFill>
                    <a:schemeClr val="tx1"/>
                  </a:solidFill>
                  <a:sym typeface="+mn-ea"/>
                </a:rPr>
                <a:t>UDF</a:t>
              </a:r>
              <a:endParaRPr lang="zh-CN" altLang="en-US" sz="1400" b="1" dirty="0">
                <a:solidFill>
                  <a:schemeClr val="tx1"/>
                </a:solidFill>
                <a:sym typeface="+mn-ea"/>
              </a:endParaRPr>
            </a:p>
            <a:p>
              <a:pPr algn="ctr"/>
              <a:r>
                <a:rPr lang="zh-CN" altLang="en-US" sz="1400" b="1" dirty="0">
                  <a:solidFill>
                    <a:schemeClr val="tx1"/>
                  </a:solidFill>
                  <a:sym typeface="+mn-ea"/>
                </a:rPr>
                <a:t>客户</a:t>
              </a:r>
              <a:endParaRPr lang="zh-CN" altLang="en-US" sz="1400" b="1" dirty="0">
                <a:solidFill>
                  <a:schemeClr val="tx1"/>
                </a:solidFill>
                <a:sym typeface="+mn-ea"/>
              </a:endParaRPr>
            </a:p>
            <a:p>
              <a:pPr algn="ctr"/>
              <a:endParaRPr lang="zh-CN" altLang="en-US" sz="1600" b="1" baseline="30000" dirty="0">
                <a:solidFill>
                  <a:schemeClr val="tx1"/>
                </a:solidFill>
                <a:uFillTx/>
                <a:sym typeface="+mn-ea"/>
              </a:endParaRPr>
            </a:p>
          </p:txBody>
        </p:sp>
        <p:pic>
          <p:nvPicPr>
            <p:cNvPr id="85" name="图片 84" descr="32313539323339363b32313539323337373bb7fecef1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97" y="7455"/>
              <a:ext cx="393" cy="389"/>
            </a:xfrm>
            <a:prstGeom prst="rect">
              <a:avLst/>
            </a:prstGeom>
          </p:spPr>
        </p:pic>
        <p:pic>
          <p:nvPicPr>
            <p:cNvPr id="86" name="图片 85" descr="333437323739383b333530343938313b4149cfb5cdb3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752" y="7346"/>
              <a:ext cx="393" cy="389"/>
            </a:xfrm>
            <a:prstGeom prst="rect">
              <a:avLst/>
            </a:prstGeom>
          </p:spPr>
        </p:pic>
        <p:pic>
          <p:nvPicPr>
            <p:cNvPr id="89" name="图片 88" descr="32313534363233303b32313534363233313bb2fad2b5c1b4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637" y="5806"/>
              <a:ext cx="393" cy="389"/>
            </a:xfrm>
            <a:prstGeom prst="rect">
              <a:avLst/>
            </a:prstGeom>
          </p:spPr>
        </p:pic>
        <p:pic>
          <p:nvPicPr>
            <p:cNvPr id="90" name="图片 89" descr="32313538373832363b32313538393336303bd7cabdf0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122" y="5902"/>
              <a:ext cx="393" cy="389"/>
            </a:xfrm>
            <a:prstGeom prst="rect">
              <a:avLst/>
            </a:prstGeom>
          </p:spPr>
        </p:pic>
      </p:grpSp>
      <p:sp>
        <p:nvSpPr>
          <p:cNvPr id="91" name="文本框 90"/>
          <p:cNvSpPr txBox="1"/>
          <p:nvPr>
            <p:custDataLst>
              <p:tags r:id="rId16"/>
            </p:custDataLst>
          </p:nvPr>
        </p:nvSpPr>
        <p:spPr>
          <a:xfrm>
            <a:off x="802640" y="2647315"/>
            <a:ext cx="2893695" cy="1991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80000"/>
              </a:lnSpc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金融服务机构 </a:t>
            </a:r>
            <a:endParaRPr 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8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来自全球主要国际金融中心的持牌金融服务机构：</a:t>
            </a:r>
            <a:endParaRPr lang="zh-CN" altLang="en-US" sz="1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80000"/>
              </a:lnSpc>
            </a:pPr>
            <a:r>
              <a:rPr lang="zh-CN" altLang="en-US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贸易融资</a:t>
            </a:r>
            <a:r>
              <a:rPr lang="en-US" altLang="zh-CN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国际银团</a:t>
            </a:r>
            <a:r>
              <a:rPr lang="en-US" altLang="zh-CN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跨境融资</a:t>
            </a:r>
            <a:r>
              <a:rPr lang="en-US" altLang="zh-CN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汇率管理</a:t>
            </a:r>
            <a:r>
              <a:rPr lang="en-US" altLang="zh-CN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1000" dirty="0">
              <a:solidFill>
                <a:schemeClr val="bg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80000"/>
              </a:lnSpc>
            </a:pPr>
            <a:r>
              <a:rPr lang="zh-CN" altLang="en-US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账户开立</a:t>
            </a:r>
            <a:r>
              <a:rPr lang="en-US" altLang="zh-CN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国际结算</a:t>
            </a:r>
            <a:r>
              <a:rPr lang="en-US" altLang="zh-CN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资产管理</a:t>
            </a:r>
            <a:r>
              <a:rPr lang="en-US" altLang="zh-CN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同业合作</a:t>
            </a:r>
            <a:endParaRPr lang="zh-CN" altLang="en-US" sz="1000" dirty="0">
              <a:solidFill>
                <a:schemeClr val="bg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80000"/>
              </a:lnSpc>
            </a:pPr>
            <a:r>
              <a:rPr lang="zh-CN" altLang="en-US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跨境投资</a:t>
            </a:r>
            <a:r>
              <a:rPr lang="en-US" altLang="zh-CN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投资银行</a:t>
            </a:r>
            <a:r>
              <a:rPr lang="en-US" altLang="zh-CN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基金管理</a:t>
            </a:r>
            <a:r>
              <a:rPr lang="en-US" altLang="zh-CN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资本市场</a:t>
            </a:r>
            <a:endParaRPr lang="zh-CN" altLang="en-US" sz="1000" dirty="0">
              <a:solidFill>
                <a:schemeClr val="bg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80000"/>
              </a:lnSpc>
            </a:pPr>
            <a:r>
              <a:rPr lang="zh-CN" altLang="en-US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跨境人民币</a:t>
            </a:r>
            <a:r>
              <a:rPr lang="en-US" altLang="zh-CN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财务顾问</a:t>
            </a:r>
            <a:r>
              <a:rPr lang="en-US" altLang="zh-CN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供应链金融</a:t>
            </a:r>
            <a:endParaRPr lang="zh-CN" altLang="en-US" sz="1000" dirty="0">
              <a:solidFill>
                <a:schemeClr val="bg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80000"/>
              </a:lnSpc>
            </a:pPr>
            <a:endParaRPr lang="zh-CN" altLang="en-US" sz="1000" dirty="0">
              <a:solidFill>
                <a:schemeClr val="bg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2" name="文本框 91"/>
          <p:cNvSpPr txBox="1"/>
          <p:nvPr>
            <p:custDataLst>
              <p:tags r:id="rId17"/>
            </p:custDataLst>
          </p:nvPr>
        </p:nvSpPr>
        <p:spPr>
          <a:xfrm>
            <a:off x="774065" y="5118735"/>
            <a:ext cx="3096260" cy="1306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80000"/>
              </a:lnSpc>
              <a:spcAft>
                <a:spcPts val="600"/>
              </a:spcAft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专业服务机构</a:t>
            </a:r>
            <a:endParaRPr 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65000"/>
              </a:lnSpc>
            </a:pPr>
            <a:r>
              <a:rPr lang="zh-CN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涉外法律</a:t>
            </a:r>
            <a:r>
              <a:rPr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|</a:t>
            </a:r>
            <a:r>
              <a:rPr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公证服务</a:t>
            </a:r>
            <a:r>
              <a:rPr lang="en-US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|</a:t>
            </a:r>
            <a:r>
              <a:rPr lang="en-US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国际仲裁</a:t>
            </a:r>
            <a:r>
              <a:rPr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| </a:t>
            </a:r>
            <a:r>
              <a:rPr lang="en-US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知识产权</a:t>
            </a:r>
            <a:endParaRPr lang="zh-CN" sz="98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65000"/>
              </a:lnSpc>
            </a:pPr>
            <a:r>
              <a:rPr lang="zh-CN" altLang="en-US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市场推广</a:t>
            </a:r>
            <a:r>
              <a:rPr lang="en-US" altLang="zh-CN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| </a:t>
            </a:r>
            <a:r>
              <a:rPr lang="en-US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转让定价</a:t>
            </a:r>
            <a:r>
              <a:rPr lang="en-US" altLang="zh-CN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|  </a:t>
            </a:r>
            <a:r>
              <a:rPr lang="zh-CN" altLang="en-US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会计服务</a:t>
            </a:r>
            <a:r>
              <a:rPr lang="en-US" altLang="zh-CN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审计服务</a:t>
            </a:r>
            <a:endParaRPr sz="98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65000"/>
              </a:lnSpc>
            </a:pPr>
            <a:r>
              <a:rPr lang="zh-CN" altLang="en-US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信用评级服务</a:t>
            </a:r>
            <a:r>
              <a:rPr lang="en-US" altLang="zh-CN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|</a:t>
            </a:r>
            <a:r>
              <a:rPr lang="en-US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绿色认证</a:t>
            </a:r>
            <a:r>
              <a:rPr lang="en-US" altLang="zh-CN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| </a:t>
            </a:r>
            <a:r>
              <a:rPr lang="en-US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境外商事准入办理</a:t>
            </a:r>
            <a:endParaRPr sz="98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65000"/>
              </a:lnSpc>
            </a:pPr>
            <a:r>
              <a:rPr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国际</a:t>
            </a:r>
            <a:r>
              <a:rPr lang="zh-CN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税务服务</a:t>
            </a:r>
            <a:r>
              <a:rPr lang="en-US" altLang="zh-CN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品牌宣传</a:t>
            </a:r>
            <a:r>
              <a:rPr lang="en-US" altLang="zh-CN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会务组织</a:t>
            </a:r>
            <a:r>
              <a:rPr lang="en-US" altLang="zh-CN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金融培训</a:t>
            </a:r>
            <a:endParaRPr lang="zh-CN" altLang="en-US" sz="98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65000"/>
              </a:lnSpc>
            </a:pPr>
            <a:r>
              <a:rPr lang="zh-CN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境外公司</a:t>
            </a:r>
            <a:r>
              <a:rPr lang="zh-CN" altLang="en-US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代运维</a:t>
            </a:r>
            <a:r>
              <a:rPr lang="en-US" altLang="zh-CN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人力资源服务</a:t>
            </a:r>
            <a:r>
              <a:rPr lang="en-US" altLang="zh-CN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|  </a:t>
            </a:r>
            <a:r>
              <a:rPr lang="zh-CN" altLang="en-US" sz="98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金融科技</a:t>
            </a:r>
            <a:endParaRPr lang="zh-CN" altLang="en-US" sz="98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3" name="文本框 92"/>
          <p:cNvSpPr txBox="1"/>
          <p:nvPr>
            <p:custDataLst>
              <p:tags r:id="rId18"/>
            </p:custDataLst>
          </p:nvPr>
        </p:nvSpPr>
        <p:spPr>
          <a:xfrm>
            <a:off x="4853305" y="3027680"/>
            <a:ext cx="1818005" cy="1597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80000"/>
              </a:lnSpc>
            </a:pPr>
            <a:r>
              <a:rPr 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charset="0"/>
              </a:rPr>
              <a:t>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生产制造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charset="0"/>
              </a:rPr>
              <a:t>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节能环保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1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80000"/>
              </a:lnSpc>
            </a:pPr>
            <a:r>
              <a:rPr 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charset="0"/>
              </a:rPr>
              <a:t>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电子商务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charset="0"/>
              </a:rPr>
              <a:t>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charset="0"/>
              </a:rPr>
              <a:t>信息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通信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1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80000"/>
              </a:lnSpc>
            </a:pPr>
            <a:r>
              <a:rPr 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charset="0"/>
              </a:rPr>
              <a:t>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商贸物流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charset="0"/>
              </a:rPr>
              <a:t>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金融服务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1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80000"/>
              </a:lnSpc>
            </a:pPr>
            <a:r>
              <a:rPr 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charset="0"/>
              </a:rPr>
              <a:t>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石化产业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charset="0"/>
              </a:rPr>
              <a:t>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商务信息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1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80000"/>
              </a:lnSpc>
            </a:pPr>
            <a:r>
              <a:rPr 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charset="0"/>
              </a:rPr>
              <a:t>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建筑工程</a:t>
            </a:r>
            <a:endParaRPr lang="zh-CN" altLang="en-US" sz="1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4" name="文本框 93"/>
          <p:cNvSpPr txBox="1"/>
          <p:nvPr>
            <p:custDataLst>
              <p:tags r:id="rId19"/>
            </p:custDataLst>
          </p:nvPr>
        </p:nvSpPr>
        <p:spPr>
          <a:xfrm>
            <a:off x="4255770" y="5590540"/>
            <a:ext cx="2731135" cy="1327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65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多语言与本地化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物料创设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线索培育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altLang="zh-CN" sz="1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65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数据挖掘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智能客服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媒体传播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|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算力服务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altLang="zh-CN" sz="1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65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模型托管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IT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运维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流程管理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品牌联名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出海服务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数据治理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| 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场景优化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| 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定制开发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供应链优化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1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80000"/>
              </a:lnSpc>
            </a:pPr>
            <a:endParaRPr lang="en-US" altLang="zh-CN" sz="1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5" name="文本框 94"/>
          <p:cNvSpPr txBox="1"/>
          <p:nvPr>
            <p:custDataLst>
              <p:tags r:id="rId20"/>
            </p:custDataLst>
          </p:nvPr>
        </p:nvSpPr>
        <p:spPr>
          <a:xfrm>
            <a:off x="5170170" y="5194300"/>
            <a:ext cx="1645285" cy="506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r" fontAlgn="auto">
              <a:lnSpc>
                <a:spcPct val="180000"/>
              </a:lnSpc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 入口应用场景    </a:t>
            </a:r>
            <a:endParaRPr lang="en-US" altLang="zh-CN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6" name="文本框 95"/>
          <p:cNvSpPr txBox="1"/>
          <p:nvPr>
            <p:custDataLst>
              <p:tags r:id="rId21"/>
            </p:custDataLst>
          </p:nvPr>
        </p:nvSpPr>
        <p:spPr>
          <a:xfrm>
            <a:off x="5567045" y="2618740"/>
            <a:ext cx="980440" cy="520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80000"/>
              </a:lnSpc>
            </a:pPr>
            <a:r>
              <a:rPr lang="zh-CN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优势产业</a:t>
            </a:r>
            <a:endParaRPr lang="zh-CN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546225" y="7480300"/>
            <a:ext cx="4680000" cy="432000"/>
          </a:xfrm>
          <a:prstGeom prst="roundRect">
            <a:avLst/>
          </a:prstGeom>
          <a:solidFill>
            <a:srgbClr val="14D66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500" b="1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关键区域：欧盟</a:t>
            </a:r>
            <a:r>
              <a:rPr lang="en-US" altLang="zh-CN" sz="1500" b="1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| </a:t>
            </a:r>
            <a:r>
              <a:rPr lang="zh-CN" altLang="en-US" sz="1500" b="1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中东北非</a:t>
            </a:r>
            <a:r>
              <a:rPr lang="en-US" altLang="zh-CN" sz="1500" b="1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| </a:t>
            </a:r>
            <a:r>
              <a:rPr lang="zh-CN" altLang="en-US" sz="1500" b="1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亚太</a:t>
            </a:r>
            <a:r>
              <a:rPr lang="en-US" altLang="zh-CN" sz="1500" b="1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| </a:t>
            </a:r>
            <a:r>
              <a:rPr lang="zh-CN" altLang="en-US" sz="1500" b="1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拉美</a:t>
            </a:r>
            <a:r>
              <a:rPr lang="en-US" altLang="zh-CN" sz="1500" b="1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| </a:t>
            </a:r>
            <a:r>
              <a:rPr lang="zh-CN" altLang="en-US" sz="1500" b="1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北美</a:t>
            </a:r>
            <a:endParaRPr lang="zh-CN" altLang="en-US" sz="1500" b="1" dirty="0">
              <a:solidFill>
                <a:schemeClr val="bg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1073785" y="1789430"/>
            <a:ext cx="5428615" cy="488315"/>
          </a:xfrm>
          <a:prstGeom prst="roundRect">
            <a:avLst/>
          </a:prstGeom>
          <a:solidFill>
            <a:srgbClr val="14D66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98575" y="1847215"/>
            <a:ext cx="4984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真实可靠</a:t>
            </a:r>
            <a:r>
              <a:rPr lang="en-US" altLang="zh-CN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一站式</a:t>
            </a:r>
            <a:r>
              <a:rPr lang="en-US" altLang="zh-CN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跨境商务服务</a:t>
            </a:r>
            <a:r>
              <a:rPr lang="en-US" altLang="zh-CN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产业互联网</a:t>
            </a:r>
            <a:endParaRPr lang="zh-CN" altLang="en-US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27430" y="8180070"/>
            <a:ext cx="5521325" cy="373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 fontAlgn="auto">
              <a:lnSpc>
                <a:spcPct val="120000"/>
              </a:lnSpc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2025 Q1-Q3 UDF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Top 10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客户分布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5" name="表格 34"/>
          <p:cNvGraphicFramePr/>
          <p:nvPr>
            <p:custDataLst>
              <p:tags r:id="rId22"/>
            </p:custDataLst>
          </p:nvPr>
        </p:nvGraphicFramePr>
        <p:xfrm>
          <a:off x="452120" y="8646795"/>
          <a:ext cx="6659880" cy="7632065"/>
        </p:xfrm>
        <a:graphic>
          <a:graphicData uri="http://schemas.openxmlformats.org/drawingml/2006/table">
            <a:tbl>
              <a:tblPr/>
              <a:tblGrid>
                <a:gridCol w="720000"/>
                <a:gridCol w="1080000"/>
                <a:gridCol w="2340000"/>
                <a:gridCol w="2520000"/>
              </a:tblGrid>
              <a:tr h="432000">
                <a:tc>
                  <a:txBody>
                    <a:bodyPr/>
                    <a:p>
                      <a:pPr algn="ctr" fontAlgn="ctr"/>
                      <a:r>
                        <a:rPr lang="zh-CN" altLang="en-US" sz="1400" b="1" i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序号</a:t>
                      </a:r>
                      <a:endParaRPr lang="zh-CN" altLang="en-US" sz="1400" b="1" i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7F5C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1" i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国家</a:t>
                      </a:r>
                      <a:endParaRPr lang="zh-CN" altLang="en-US" sz="1400" b="1" i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7F5C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1" i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服务名称</a:t>
                      </a:r>
                      <a:endParaRPr lang="zh-CN" altLang="en-US" sz="1400" b="1" i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7F5C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400" b="1" i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Top 3 </a:t>
                      </a:r>
                      <a:r>
                        <a:rPr lang="zh-CN" altLang="en-US" sz="1400" b="1" i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行业</a:t>
                      </a:r>
                      <a:endParaRPr lang="zh-CN" altLang="en-US" sz="1400" b="1" i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7F5C"/>
                    </a:solidFill>
                  </a:tcPr>
                </a:tc>
              </a:tr>
              <a:tr h="36000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1</a:t>
                      </a:r>
                      <a:endParaRPr lang="en-US" altLang="zh-CN"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AE3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AE3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PM-002 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采购商服务套餐升级包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AE3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智慧城市、建筑、法律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AE3F5"/>
                    </a:solidFill>
                  </a:tcPr>
                </a:tc>
              </a:tr>
              <a:tr h="36000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2</a:t>
                      </a:r>
                      <a:endParaRPr lang="en-US" altLang="zh-CN"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MBD-003 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商务推介会议服务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金融、法律、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AI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应用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3</a:t>
                      </a:r>
                      <a:endParaRPr lang="en-US" altLang="zh-CN"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AE3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AE3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BA-001 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品牌增值尊享包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AE3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会展、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AI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应用、航空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AE3F5"/>
                    </a:solidFill>
                  </a:tcPr>
                </a:tc>
              </a:tr>
              <a:tr h="36000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4</a:t>
                      </a:r>
                      <a:endParaRPr lang="en-US" altLang="zh-CN"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MBD-003 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商务推介会议服务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金融、能源、航空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5</a:t>
                      </a:r>
                      <a:endParaRPr lang="en-US" altLang="zh-CN"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AE3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AE3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CBD-002 </a:t>
                      </a:r>
                      <a:r>
                        <a:rPr 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关键渠道拓展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AE3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金融、投资促进、人力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AE3F5"/>
                    </a:solidFill>
                  </a:tcPr>
                </a:tc>
              </a:tr>
              <a:tr h="36000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6</a:t>
                      </a:r>
                      <a:endParaRPr lang="en-US" altLang="zh-CN"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BA-25-02 </a:t>
                      </a:r>
                      <a:r>
                        <a:rPr 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品牌增值加速包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金融、能源、投资促进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7</a:t>
                      </a:r>
                      <a:endParaRPr lang="en-US" altLang="zh-CN"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AE3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AE3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UBPr-005 </a:t>
                      </a:r>
                      <a:r>
                        <a:rPr lang="zh-CN" altLang="en-US" sz="1100" b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品牌联合传播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AE3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金融、信息服务、农业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AE3F5"/>
                    </a:solidFill>
                  </a:tcPr>
                </a:tc>
              </a:tr>
              <a:tr h="36000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8</a:t>
                      </a:r>
                      <a:endParaRPr lang="en-US" altLang="zh-CN"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PM-002 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采购商服务套餐升级包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金融、能源、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AI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9</a:t>
                      </a:r>
                      <a:endParaRPr lang="en-US" altLang="zh-CN"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AE3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AE3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CP-005 </a:t>
                      </a:r>
                      <a:r>
                        <a:rPr lang="zh-CN" altLang="en-US" sz="11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内容营销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AE3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信息服务、金融、法律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AE3F5"/>
                    </a:solidFill>
                  </a:tcPr>
                </a:tc>
              </a:tr>
              <a:tr h="36000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10</a:t>
                      </a:r>
                      <a:endParaRPr lang="en-US" altLang="zh-CN"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CP-005 </a:t>
                      </a:r>
                      <a:r>
                        <a:rPr lang="zh-CN" altLang="en-US" sz="11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内容营销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信息服务、金融、金融科技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6" name="图片 3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4310" y="10577830"/>
            <a:ext cx="391163" cy="2520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2405" y="9481185"/>
            <a:ext cx="378830" cy="252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62405" y="9848850"/>
            <a:ext cx="378793" cy="2520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64310" y="10931525"/>
            <a:ext cx="380571" cy="2520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64310" y="11643995"/>
            <a:ext cx="373426" cy="252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71295" y="9137015"/>
            <a:ext cx="378000" cy="2520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64945" y="11296015"/>
            <a:ext cx="379796" cy="2520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462405" y="10216515"/>
            <a:ext cx="377230" cy="2520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462405" y="12021820"/>
            <a:ext cx="360000" cy="236629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462405" y="12384405"/>
            <a:ext cx="360000" cy="2468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7559675" cy="3240405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/>
          <p:cNvPicPr/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-8255" y="0"/>
            <a:ext cx="7560000" cy="324000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351155" y="610870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52425" y="442595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365125" y="8029575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8300" y="983107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101215" y="6114415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628640" y="6110605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3870960" y="6110605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2104390" y="442722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5631815" y="443230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3883660" y="4427855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2117090" y="803529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5644515" y="8035925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3890010" y="803275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2120265" y="9834245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5647690" y="983488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3893185" y="983488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2" name="灯片编号占位符 161"/>
          <p:cNvSpPr>
            <a:spLocks noGrp="1"/>
          </p:cNvSpPr>
          <p:nvPr>
            <p:ph type="sldNum" sz="quarter" idx="12"/>
          </p:nvPr>
        </p:nvSpPr>
        <p:spPr>
          <a:xfrm>
            <a:off x="6049645" y="12849225"/>
            <a:ext cx="1045845" cy="365125"/>
          </a:xfrm>
        </p:spPr>
        <p:txBody>
          <a:bodyPr/>
          <a:p>
            <a:r>
              <a:rPr lang="en-US" altLang="zh-CN" sz="1000" smtClean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P</a:t>
            </a:r>
            <a:endParaRPr lang="en-US" altLang="zh-CN" sz="1000" smtClean="0">
              <a:solidFill>
                <a:schemeClr val="tx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3" name="灯片编号占位符 161"/>
          <p:cNvSpPr>
            <a:spLocks noGrp="1"/>
          </p:cNvSpPr>
          <p:nvPr/>
        </p:nvSpPr>
        <p:spPr>
          <a:xfrm>
            <a:off x="6049645" y="12861925"/>
            <a:ext cx="104584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756285" rtl="0" eaLnBrk="1" latinLnBrk="0" hangingPunct="1">
              <a:defRPr sz="8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782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28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411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93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76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22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04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87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smtClean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2</a:t>
            </a:r>
            <a:endParaRPr lang="en-US" altLang="zh-CN" sz="1000" smtClean="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17955" y="3335655"/>
            <a:ext cx="47269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UDF</a:t>
            </a:r>
            <a:r>
              <a:rPr lang="zh-CN" altLang="en-US" sz="20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平台核心服务</a:t>
            </a:r>
            <a:r>
              <a:rPr lang="zh-CN" altLang="en-US" sz="20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类别</a:t>
            </a:r>
            <a:endParaRPr lang="zh-CN" altLang="en-US" sz="20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4825" y="5645150"/>
            <a:ext cx="3728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7B802"/>
                </a:solidFill>
                <a:latin typeface="Calibri" panose="020F0502020204030204" charset="0"/>
                <a:cs typeface="Calibri" panose="020F0502020204030204" charset="0"/>
              </a:rPr>
              <a:t>跨境商务服务机构</a:t>
            </a:r>
            <a:endParaRPr lang="zh-CN" altLang="en-US" b="1">
              <a:solidFill>
                <a:srgbClr val="F7B80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4825" y="3949700"/>
            <a:ext cx="3385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5DCAEB"/>
                </a:solidFill>
                <a:latin typeface="Calibri" panose="020F0502020204030204" charset="0"/>
                <a:cs typeface="Calibri" panose="020F0502020204030204" charset="0"/>
              </a:rPr>
              <a:t>跨境金融服务机构</a:t>
            </a:r>
            <a:endParaRPr lang="zh-CN" altLang="en-US" b="1">
              <a:solidFill>
                <a:srgbClr val="5DCAEB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4825" y="7512050"/>
            <a:ext cx="3603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政府协会学会院校</a:t>
            </a:r>
            <a:endParaRPr lang="zh-CN" altLang="en-US" b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4825" y="9274175"/>
            <a:ext cx="3385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4874CB"/>
                </a:solidFill>
                <a:latin typeface="Calibri" panose="020F0502020204030204" charset="0"/>
                <a:cs typeface="Calibri" panose="020F0502020204030204" charset="0"/>
              </a:rPr>
              <a:t>人工智能企业</a:t>
            </a:r>
            <a:endParaRPr lang="zh-CN" altLang="en-US" b="1">
              <a:solidFill>
                <a:srgbClr val="4874CB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4015" y="6802755"/>
            <a:ext cx="1604645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境外品牌传播</a:t>
            </a:r>
            <a:endParaRPr lang="zh-CN" altLang="en-US" sz="1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120265" y="6805930"/>
            <a:ext cx="1610360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内容营销</a:t>
            </a:r>
            <a:endParaRPr lang="zh-CN" altLang="en-US" sz="1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638165" y="6797040"/>
            <a:ext cx="1616075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境内外联合服务</a:t>
            </a:r>
            <a:endParaRPr lang="zh-CN" altLang="en-US" sz="1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890010" y="6803390"/>
            <a:ext cx="1623695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境外商务秘书</a:t>
            </a:r>
            <a:endParaRPr lang="zh-CN" altLang="en-US" sz="1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77190" y="5120005"/>
            <a:ext cx="1480820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境外同业合作</a:t>
            </a:r>
            <a:endParaRPr lang="zh-CN" altLang="en-US" sz="1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123440" y="5123180"/>
            <a:ext cx="1631315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内容营销</a:t>
            </a:r>
            <a:endParaRPr lang="zh-CN" altLang="en-US" sz="1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641340" y="5114290"/>
            <a:ext cx="1612265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境外渠道拓展</a:t>
            </a:r>
            <a:endParaRPr lang="zh-CN" altLang="en-US" sz="1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893185" y="5120640"/>
            <a:ext cx="1624330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境外品牌活动</a:t>
            </a:r>
            <a:endParaRPr lang="zh-CN" altLang="en-US" sz="1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03225" y="8662670"/>
            <a:ext cx="1599565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境外品牌传播</a:t>
            </a:r>
            <a:endParaRPr lang="zh-CN" altLang="en-US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136140" y="8627110"/>
            <a:ext cx="1595120" cy="52451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defTabSz="266700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全球商务合作</a:t>
            </a:r>
            <a:endParaRPr lang="zh-CN" altLang="en-US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  <a:p>
            <a:pPr indent="0" algn="ctr" defTabSz="266700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境外拓展</a:t>
            </a:r>
            <a:endParaRPr lang="zh-CN" altLang="en-US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657215" y="8627110"/>
            <a:ext cx="1736725" cy="389255"/>
          </a:xfrm>
          <a:prstGeom prst="rect">
            <a:avLst/>
          </a:prstGeom>
        </p:spPr>
        <p:txBody>
          <a:bodyPr wrap="square">
            <a:noAutofit/>
          </a:bodyPr>
          <a:p>
            <a:pPr indent="0" algn="ctr" defTabSz="266700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精准商务社群</a:t>
            </a:r>
            <a:endParaRPr lang="zh-CN" altLang="en-US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  <a:p>
            <a:pPr indent="0" algn="ctr" defTabSz="266700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境外运营</a:t>
            </a:r>
            <a:endParaRPr lang="zh-CN" altLang="en-US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  <a:p>
            <a:pPr indent="0" algn="ctr" defTabSz="266700" fontAlgn="auto">
              <a:spcBef>
                <a:spcPts val="0"/>
              </a:spcBef>
              <a:spcAft>
                <a:spcPts val="500"/>
              </a:spcAft>
            </a:pPr>
            <a:endParaRPr lang="zh-CN" altLang="en-US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904615" y="8627110"/>
            <a:ext cx="1613535" cy="52451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defTabSz="266700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企业</a:t>
            </a: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/</a:t>
            </a:r>
            <a:r>
              <a:rPr lang="zh-CN" altLang="en-US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会员</a:t>
            </a: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/</a:t>
            </a:r>
            <a:r>
              <a:rPr lang="zh-CN" altLang="en-US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学员</a:t>
            </a:r>
            <a:endParaRPr lang="zh-CN" altLang="en-US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  <a:p>
            <a:pPr indent="0" algn="ctr" defTabSz="266700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境外招募</a:t>
            </a:r>
            <a:endParaRPr lang="zh-CN" altLang="en-US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93065" y="10504170"/>
            <a:ext cx="1597025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行业企业应用</a:t>
            </a:r>
            <a:endParaRPr lang="zh-CN" altLang="en-US" sz="1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155825" y="10504805"/>
            <a:ext cx="1598930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境内外联合服务</a:t>
            </a:r>
            <a:endParaRPr lang="zh-CN" altLang="en-US" sz="1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657215" y="10498455"/>
            <a:ext cx="1609725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全球资源网络</a:t>
            </a:r>
            <a:endParaRPr lang="zh-CN" altLang="en-US" sz="1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3909060" y="10504805"/>
            <a:ext cx="1615440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境外品牌推广</a:t>
            </a:r>
            <a:endParaRPr lang="zh-CN" altLang="en-US" sz="1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pic>
        <p:nvPicPr>
          <p:cNvPr id="78" name="图片 77" descr="32313534363233303b32313534363234373bc4bfb1eabfcdbba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780" y="6228080"/>
            <a:ext cx="432000" cy="432000"/>
          </a:xfrm>
          <a:prstGeom prst="rect">
            <a:avLst/>
          </a:prstGeom>
        </p:spPr>
      </p:pic>
      <p:pic>
        <p:nvPicPr>
          <p:cNvPr id="79" name="图片 78" descr="32313539323339363b32313539323337373bb7fecef1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1290" y="9952355"/>
            <a:ext cx="432000" cy="432000"/>
          </a:xfrm>
          <a:prstGeom prst="rect">
            <a:avLst/>
          </a:prstGeom>
        </p:spPr>
      </p:pic>
      <p:pic>
        <p:nvPicPr>
          <p:cNvPr id="80" name="图片 79" descr="32313538383939353b32313538373937383bcbbcceaccdd8d5b9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18885" y="4554220"/>
            <a:ext cx="432000" cy="432000"/>
          </a:xfrm>
          <a:prstGeom prst="rect">
            <a:avLst/>
          </a:prstGeom>
        </p:spPr>
      </p:pic>
      <p:pic>
        <p:nvPicPr>
          <p:cNvPr id="81" name="图片 80" descr="32313534363233303b32313534363233383bcdc5b6d3d0add7f7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18885" y="6228080"/>
            <a:ext cx="432000" cy="432000"/>
          </a:xfrm>
          <a:prstGeom prst="rect">
            <a:avLst/>
          </a:prstGeom>
        </p:spPr>
      </p:pic>
      <p:pic>
        <p:nvPicPr>
          <p:cNvPr id="82" name="图片 81" descr="31393935333134373b31373432343531333bc4dac8ddb9dcc0ed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39390" y="6228080"/>
            <a:ext cx="432000" cy="432000"/>
          </a:xfrm>
          <a:prstGeom prst="rect">
            <a:avLst/>
          </a:prstGeom>
        </p:spPr>
      </p:pic>
      <p:pic>
        <p:nvPicPr>
          <p:cNvPr id="83" name="图片 82" descr="32313538363131303b32313538363039363bcec4cfd7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01290" y="4554220"/>
            <a:ext cx="432000" cy="432000"/>
          </a:xfrm>
          <a:prstGeom prst="rect">
            <a:avLst/>
          </a:prstGeom>
        </p:spPr>
      </p:pic>
      <p:pic>
        <p:nvPicPr>
          <p:cNvPr id="86" name="图片 85" descr="32303233343835373b32303235383036303bc4bfb1eac8cbc8ba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97070" y="4545330"/>
            <a:ext cx="432000" cy="432000"/>
          </a:xfrm>
          <a:prstGeom prst="rect">
            <a:avLst/>
          </a:prstGeom>
        </p:spPr>
      </p:pic>
      <p:pic>
        <p:nvPicPr>
          <p:cNvPr id="89" name="图片 88" descr="32313534313037363b32313534313036303bbacfd7f7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01290" y="8148955"/>
            <a:ext cx="432000" cy="432000"/>
          </a:xfrm>
          <a:prstGeom prst="rect">
            <a:avLst/>
          </a:prstGeom>
        </p:spPr>
      </p:pic>
      <p:pic>
        <p:nvPicPr>
          <p:cNvPr id="94" name="图片 93" descr="31393935333135353b343732313234313bb5afbbc9bbfac6f7c8cb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95800" y="6228080"/>
            <a:ext cx="432000" cy="432000"/>
          </a:xfrm>
          <a:prstGeom prst="rect">
            <a:avLst/>
          </a:prstGeom>
        </p:spPr>
      </p:pic>
      <p:pic>
        <p:nvPicPr>
          <p:cNvPr id="95" name="图片 94" descr="32313535373338303b32313535373337363bbfd5bce4d0e9c4e2b4a5bfd8bcbccaf5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97070" y="9961245"/>
            <a:ext cx="432000" cy="432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879215" y="11664315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44170" y="11670665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099945" y="1165987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625465" y="1166495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44170" y="12352655"/>
            <a:ext cx="1728470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境外关键渠道</a:t>
            </a:r>
            <a:endParaRPr lang="zh-CN" altLang="en-US" sz="1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4825" y="11169650"/>
            <a:ext cx="2519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A2C7B6"/>
                </a:solidFill>
                <a:latin typeface="Calibri" panose="020F0502020204030204" charset="0"/>
                <a:cs typeface="Calibri" panose="020F0502020204030204" charset="0"/>
              </a:rPr>
              <a:t>出海企业</a:t>
            </a:r>
            <a:endParaRPr lang="zh-CN" altLang="en-US" b="1">
              <a:solidFill>
                <a:srgbClr val="A2C7B6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117090" y="12352655"/>
            <a:ext cx="1614805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品牌圈层传播</a:t>
            </a:r>
            <a:endParaRPr lang="zh-CN" altLang="en-US" sz="1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634990" y="12352655"/>
            <a:ext cx="1618615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远程商务中心</a:t>
            </a:r>
            <a:endParaRPr lang="zh-CN" altLang="en-US" sz="1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886835" y="12352655"/>
            <a:ext cx="1617980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境外金融法律财税</a:t>
            </a:r>
            <a:endParaRPr lang="zh-CN" altLang="en-US" sz="1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</a:endParaRPr>
          </a:p>
        </p:txBody>
      </p:sp>
      <p:pic>
        <p:nvPicPr>
          <p:cNvPr id="38" name="图片 37" descr="32313536313035353b32313536313034303bb9a9d3a6c1b4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06780" y="11777980"/>
            <a:ext cx="432000" cy="432000"/>
          </a:xfrm>
          <a:prstGeom prst="rect">
            <a:avLst/>
          </a:prstGeom>
        </p:spPr>
      </p:pic>
      <p:pic>
        <p:nvPicPr>
          <p:cNvPr id="41" name="图片 40" descr="32313534343232393b32313534343231323bc6b7c5c6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701290" y="11777980"/>
            <a:ext cx="432000" cy="432000"/>
          </a:xfrm>
          <a:prstGeom prst="rect">
            <a:avLst/>
          </a:prstGeom>
        </p:spPr>
      </p:pic>
      <p:pic>
        <p:nvPicPr>
          <p:cNvPr id="42" name="图片 41" descr="32313534363130333b32313534363038373bc8abc7f2d7cab2fa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497070" y="11777980"/>
            <a:ext cx="432000" cy="432000"/>
          </a:xfrm>
          <a:prstGeom prst="rect">
            <a:avLst/>
          </a:prstGeom>
        </p:spPr>
      </p:pic>
      <p:pic>
        <p:nvPicPr>
          <p:cNvPr id="50" name="图片 49" descr="32313537303136363b32313537303136353bd4b6b3ccbbe1d2e9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249035" y="11777980"/>
            <a:ext cx="432000" cy="432000"/>
          </a:xfrm>
          <a:prstGeom prst="rect">
            <a:avLst/>
          </a:prstGeom>
        </p:spPr>
      </p:pic>
      <p:pic>
        <p:nvPicPr>
          <p:cNvPr id="55" name="图片 54" descr="32313536343131323b32313536343039363bbacfd7f7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06780" y="4554220"/>
            <a:ext cx="432000" cy="432000"/>
          </a:xfrm>
          <a:prstGeom prst="rect">
            <a:avLst/>
          </a:prstGeom>
        </p:spPr>
      </p:pic>
      <p:pic>
        <p:nvPicPr>
          <p:cNvPr id="64" name="图片 63" descr="32313536343030303b32313536343030323bc4bfb1eabfcdbba7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06780" y="8157845"/>
            <a:ext cx="432000" cy="432000"/>
          </a:xfrm>
          <a:prstGeom prst="rect">
            <a:avLst/>
          </a:prstGeom>
        </p:spPr>
      </p:pic>
      <p:pic>
        <p:nvPicPr>
          <p:cNvPr id="67" name="图片 66" descr="32313535373930353b32313535373839333bd5d0c4bcd5d0c6b8b7c5b4f3beb5"/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497070" y="8138160"/>
            <a:ext cx="432000" cy="432000"/>
          </a:xfrm>
          <a:prstGeom prst="rect">
            <a:avLst/>
          </a:prstGeom>
        </p:spPr>
      </p:pic>
      <p:pic>
        <p:nvPicPr>
          <p:cNvPr id="68" name="图片 67" descr="32313536323634363b32313536323633333b4149bcbccaf5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06780" y="9961245"/>
            <a:ext cx="432000" cy="432000"/>
          </a:xfrm>
          <a:prstGeom prst="rect">
            <a:avLst/>
          </a:prstGeom>
        </p:spPr>
      </p:pic>
      <p:pic>
        <p:nvPicPr>
          <p:cNvPr id="69" name="图片 68" descr="32313533393330363b32313533383836313bc8abc7f2b7fecef1"/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249035" y="9961245"/>
            <a:ext cx="432000" cy="432000"/>
          </a:xfrm>
          <a:prstGeom prst="rect">
            <a:avLst/>
          </a:prstGeom>
        </p:spPr>
      </p:pic>
      <p:pic>
        <p:nvPicPr>
          <p:cNvPr id="13" name="图片 12" descr="32313534363636343b32313534363636303bc9e7c8ba"/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318885" y="8157845"/>
            <a:ext cx="432000" cy="432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55320" y="294005"/>
            <a:ext cx="6238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240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国际市场</a:t>
            </a:r>
            <a:r>
              <a:rPr lang="en-US" altLang="zh-CN" sz="2400">
                <a:solidFill>
                  <a:srgbClr val="FEE695"/>
                </a:solidFill>
                <a:latin typeface="Calibri" panose="020F0502020204030204" charset="0"/>
                <a:cs typeface="Calibri" panose="020F0502020204030204" charset="0"/>
              </a:rPr>
              <a:t>   </a:t>
            </a:r>
            <a:r>
              <a:rPr lang="zh-CN" altLang="en-US" sz="240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本土化资金</a:t>
            </a:r>
            <a:r>
              <a:rPr lang="en-US" altLang="zh-CN" sz="240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  </a:t>
            </a:r>
            <a:r>
              <a:rPr lang="zh-CN" altLang="en-US" sz="240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可信商务服务</a:t>
            </a:r>
            <a:endParaRPr lang="zh-CN" altLang="en-US" sz="2400">
              <a:solidFill>
                <a:schemeClr val="accent3">
                  <a:lumMod val="40000"/>
                  <a:lumOff val="6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748665" y="1143000"/>
            <a:ext cx="3002915" cy="14058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200000"/>
              </a:lnSpc>
            </a:pPr>
            <a:r>
              <a:rPr lang="zh-CN" altLang="en-US" sz="1400" b="1" i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中东北非</a:t>
            </a:r>
            <a:r>
              <a:rPr lang="en-US" altLang="zh-CN" sz="1400" b="1" i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: </a:t>
            </a:r>
            <a:endParaRPr lang="en-US" altLang="zh-CN" sz="1400" b="1" i="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indent="0" fontAlgn="auto">
              <a:lnSpc>
                <a:spcPct val="200000"/>
              </a:lnSpc>
            </a:pPr>
            <a:r>
              <a:rPr lang="zh-CN" altLang="en-US" sz="1400" b="1" i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欧洲地区</a:t>
            </a:r>
            <a:r>
              <a:rPr lang="en-US" altLang="zh-CN" sz="1400" b="1" i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: </a:t>
            </a:r>
            <a:endParaRPr lang="en-US" altLang="zh-CN" sz="1400" b="1" i="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indent="0" fontAlgn="auto">
              <a:lnSpc>
                <a:spcPct val="200000"/>
              </a:lnSpc>
            </a:pPr>
            <a:r>
              <a:rPr lang="zh-CN" altLang="en-US" sz="1400" b="1" i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亚太地区</a:t>
            </a:r>
            <a:r>
              <a:rPr lang="en-US" altLang="zh-CN" sz="1400" b="1" i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: </a:t>
            </a:r>
            <a:endParaRPr lang="en-US" altLang="zh-CN" sz="1400" b="1" i="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indent="0" fontAlgn="auto">
              <a:lnSpc>
                <a:spcPct val="200000"/>
              </a:lnSpc>
            </a:pPr>
            <a:r>
              <a:rPr lang="zh-CN" altLang="en-US" sz="1400" b="1" i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非洲地区</a:t>
            </a:r>
            <a:r>
              <a:rPr lang="en-US" altLang="zh-CN" sz="1400" b="1" i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: </a:t>
            </a:r>
            <a:endParaRPr lang="en-US" altLang="zh-CN" sz="1400" b="1" i="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743710" y="2629535"/>
            <a:ext cx="360000" cy="237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743710" y="2197735"/>
            <a:ext cx="386092" cy="252000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44"/>
          <a:stretch>
            <a:fillRect/>
          </a:stretch>
        </p:blipFill>
        <p:spPr>
          <a:xfrm>
            <a:off x="2356647" y="2197735"/>
            <a:ext cx="360000" cy="252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743710" y="1351915"/>
            <a:ext cx="360000" cy="2987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2356647" y="1351915"/>
            <a:ext cx="360000" cy="29156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977042" y="1351915"/>
            <a:ext cx="360000" cy="277950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612677" y="1351915"/>
            <a:ext cx="360000" cy="292758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4231802" y="1351915"/>
            <a:ext cx="360000" cy="29396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849657" y="1351915"/>
            <a:ext cx="360000" cy="298883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5462432" y="1351915"/>
            <a:ext cx="373380" cy="25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145057" y="1351915"/>
            <a:ext cx="384175" cy="252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743710" y="1751330"/>
            <a:ext cx="381315" cy="252000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356647" y="1751330"/>
            <a:ext cx="375920" cy="252000"/>
          </a:xfrm>
          <a:prstGeom prst="rect">
            <a:avLst/>
          </a:prstGeom>
        </p:spPr>
      </p:pic>
      <p:pic>
        <p:nvPicPr>
          <p:cNvPr id="91" name="图片 90"/>
          <p:cNvPicPr/>
          <p:nvPr/>
        </p:nvPicPr>
        <p:blipFill>
          <a:blip r:embed="rId55"/>
          <a:stretch>
            <a:fillRect/>
          </a:stretch>
        </p:blipFill>
        <p:spPr>
          <a:xfrm>
            <a:off x="2977042" y="1751330"/>
            <a:ext cx="359410" cy="252000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3612677" y="1751330"/>
            <a:ext cx="384810" cy="252000"/>
          </a:xfrm>
          <a:prstGeom prst="rect">
            <a:avLst/>
          </a:prstGeom>
        </p:spPr>
      </p:pic>
      <p:pic>
        <p:nvPicPr>
          <p:cNvPr id="105" name="图片 104"/>
          <p:cNvPicPr/>
          <p:nvPr/>
        </p:nvPicPr>
        <p:blipFill>
          <a:blip r:embed="rId57"/>
          <a:stretch>
            <a:fillRect/>
          </a:stretch>
        </p:blipFill>
        <p:spPr>
          <a:xfrm>
            <a:off x="4231802" y="1751330"/>
            <a:ext cx="359410" cy="252000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4849657" y="1751330"/>
            <a:ext cx="381635" cy="252000"/>
          </a:xfrm>
          <a:prstGeom prst="rect">
            <a:avLst/>
          </a:prstGeom>
        </p:spPr>
      </p:pic>
      <p:pic>
        <p:nvPicPr>
          <p:cNvPr id="143" name="图片 142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6145057" y="1751330"/>
            <a:ext cx="360000" cy="258815"/>
          </a:xfrm>
          <a:prstGeom prst="rect">
            <a:avLst/>
          </a:prstGeom>
        </p:spPr>
      </p:pic>
      <p:pic>
        <p:nvPicPr>
          <p:cNvPr id="144" name="图片 143"/>
          <p:cNvPicPr/>
          <p:nvPr/>
        </p:nvPicPr>
        <p:blipFill>
          <a:blip r:embed="rId60"/>
          <a:stretch>
            <a:fillRect/>
          </a:stretch>
        </p:blipFill>
        <p:spPr>
          <a:xfrm>
            <a:off x="5462432" y="1751330"/>
            <a:ext cx="359410" cy="2520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977042" y="2197735"/>
            <a:ext cx="360000" cy="2624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62500" y="2548890"/>
            <a:ext cx="1918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solidFill>
                  <a:srgbClr val="FEE695"/>
                </a:solidFill>
              </a:rPr>
              <a:t>一期重点市场</a:t>
            </a:r>
            <a:endParaRPr lang="zh-CN" altLang="en-US" b="1">
              <a:solidFill>
                <a:srgbClr val="FEE695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38810" y="1172845"/>
            <a:ext cx="6300000" cy="1872000"/>
          </a:xfrm>
          <a:prstGeom prst="roundRect">
            <a:avLst>
              <a:gd name="adj" fmla="val 658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104"/>
          <p:cNvSpPr/>
          <p:nvPr/>
        </p:nvSpPr>
        <p:spPr>
          <a:xfrm>
            <a:off x="0" y="5488305"/>
            <a:ext cx="7559675" cy="3105785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alphaModFix amt="20000"/>
          </a:blip>
          <a:srcRect b="36030"/>
          <a:stretch>
            <a:fillRect/>
          </a:stretch>
        </p:blipFill>
        <p:spPr>
          <a:xfrm>
            <a:off x="-635" y="5506085"/>
            <a:ext cx="7560310" cy="3088640"/>
          </a:xfrm>
          <a:prstGeom prst="rect">
            <a:avLst/>
          </a:prstGeom>
        </p:spPr>
      </p:pic>
      <p:sp>
        <p:nvSpPr>
          <p:cNvPr id="3" name="灯片编号占位符 161"/>
          <p:cNvSpPr>
            <a:spLocks noGrp="1"/>
          </p:cNvSpPr>
          <p:nvPr/>
        </p:nvSpPr>
        <p:spPr>
          <a:xfrm>
            <a:off x="6049645" y="12861925"/>
            <a:ext cx="104584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756285" rtl="0" eaLnBrk="1" latinLnBrk="0" hangingPunct="1">
              <a:defRPr sz="8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782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28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411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93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76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22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04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87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smtClean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3</a:t>
            </a:r>
            <a:endParaRPr lang="en-US" altLang="zh-CN" sz="1000" smtClean="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pic>
        <p:nvPicPr>
          <p:cNvPr id="217" name="图片 2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" y="275590"/>
            <a:ext cx="719455" cy="44323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2135505" y="9043035"/>
            <a:ext cx="3308985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ctr"/>
            <a:r>
              <a:rPr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UDF专项服务流程</a:t>
            </a:r>
            <a:endParaRPr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8385" y="10104120"/>
            <a:ext cx="14839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需求提报</a:t>
            </a:r>
            <a:endParaRPr lang="zh-CN" altLang="en-US" sz="12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6005" y="10330180"/>
            <a:ext cx="147701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客户提报具体服务需求：工作任务、预算、期望完成时限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05940" y="11396980"/>
            <a:ext cx="1537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方案定制</a:t>
            </a:r>
            <a:endParaRPr lang="zh-CN" altLang="en-US" sz="1200" b="1">
              <a:solidFill>
                <a:schemeClr val="bg1"/>
              </a:solidFill>
            </a:endParaRPr>
          </a:p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（2-5工作日）</a:t>
            </a:r>
            <a:endParaRPr lang="zh-CN" altLang="en-US" sz="1200" b="1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05940" y="11809730"/>
            <a:ext cx="184213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30000"/>
              </a:lnSpc>
            </a:pPr>
            <a:r>
              <a:rPr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UDF平台根据客户需求</a:t>
            </a:r>
            <a:endParaRPr sz="1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30000"/>
              </a:lnSpc>
            </a:pPr>
            <a:r>
              <a:rPr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定制解决方案并提交客户</a:t>
            </a:r>
            <a:endParaRPr sz="1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19400" y="10164445"/>
            <a:ext cx="14077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方案确认</a:t>
            </a:r>
            <a:endParaRPr lang="zh-CN" altLang="en-US" sz="1200" b="1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827020" y="10440035"/>
            <a:ext cx="13335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客户审核评估</a:t>
            </a:r>
            <a:endParaRPr lang="zh-CN" altLang="en-US" sz="1000">
              <a:solidFill>
                <a:schemeClr val="bg1"/>
              </a:solidFill>
            </a:endParaRPr>
          </a:p>
          <a:p>
            <a:pPr indent="0" algn="ctr" fontAlgn="auto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并确认服务方案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69640" y="11396980"/>
            <a:ext cx="1383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合约签订</a:t>
            </a:r>
            <a:endParaRPr lang="zh-CN" altLang="en-US" sz="1200" b="1">
              <a:solidFill>
                <a:schemeClr val="bg1"/>
              </a:solidFill>
            </a:endParaRPr>
          </a:p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（3-10工作日）</a:t>
            </a:r>
            <a:endParaRPr lang="zh-CN" altLang="en-US" sz="1200" b="1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364230" y="11819255"/>
            <a:ext cx="159448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30000"/>
              </a:lnSpc>
            </a:pPr>
            <a:r>
              <a:rPr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双方深入沟通</a:t>
            </a:r>
            <a:endParaRPr sz="1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 fontAlgn="auto">
              <a:lnSpc>
                <a:spcPct val="130000"/>
              </a:lnSpc>
            </a:pPr>
            <a:r>
              <a:rPr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签署合作协议</a:t>
            </a:r>
            <a:endParaRPr sz="1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034155" y="10052685"/>
            <a:ext cx="1748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费用支付</a:t>
            </a:r>
            <a:endParaRPr lang="zh-CN" altLang="en-US" sz="1200" b="1">
              <a:solidFill>
                <a:schemeClr val="bg1"/>
              </a:solidFill>
            </a:endParaRPr>
          </a:p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（7个工作日内）</a:t>
            </a:r>
            <a:endParaRPr lang="zh-CN" altLang="en-US" sz="1200" b="1">
              <a:solidFill>
                <a:schemeClr val="bg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473575" y="10497820"/>
            <a:ext cx="116903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客户按照约定</a:t>
            </a:r>
            <a:endParaRPr lang="zh-CN" altLang="en-US" sz="1000">
              <a:solidFill>
                <a:schemeClr val="bg1"/>
              </a:solidFill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支付服务费用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827270" y="11358880"/>
            <a:ext cx="1955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服务执行</a:t>
            </a:r>
            <a:endParaRPr lang="zh-CN" altLang="en-US" sz="1200" b="1">
              <a:solidFill>
                <a:schemeClr val="bg1"/>
              </a:solidFill>
            </a:endParaRPr>
          </a:p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（5工作日内）</a:t>
            </a:r>
            <a:endParaRPr lang="zh-CN" altLang="en-US" sz="1200" b="1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022850" y="11771630"/>
            <a:ext cx="16605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30000"/>
              </a:lnSpc>
            </a:pPr>
            <a:r>
              <a:rPr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UDF平台依照约定</a:t>
            </a:r>
            <a:endParaRPr sz="1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30000"/>
              </a:lnSpc>
            </a:pPr>
            <a:r>
              <a:rPr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启动及实施服务</a:t>
            </a:r>
            <a:endParaRPr sz="1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638800" y="10052685"/>
            <a:ext cx="1143635" cy="431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服务反馈</a:t>
            </a:r>
            <a:endParaRPr lang="zh-CN" altLang="en-US" sz="1200" b="1">
              <a:solidFill>
                <a:schemeClr val="bg1"/>
              </a:solidFill>
            </a:endParaRPr>
          </a:p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（按约定周期）</a:t>
            </a:r>
            <a:endParaRPr lang="zh-CN" altLang="en-US" sz="1200" b="1">
              <a:solidFill>
                <a:schemeClr val="bg1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409565" y="10484485"/>
            <a:ext cx="166243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UDF平台向客户</a:t>
            </a:r>
            <a:endParaRPr lang="zh-CN" altLang="en-US" sz="1000">
              <a:solidFill>
                <a:schemeClr val="bg1"/>
              </a:solidFill>
            </a:endParaRPr>
          </a:p>
          <a:p>
            <a:pPr indent="0" algn="ctr" fontAlgn="auto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反馈项目执行情况</a:t>
            </a:r>
            <a:endParaRPr lang="zh-CN" altLang="en-US" sz="1000">
              <a:solidFill>
                <a:schemeClr val="bg1"/>
              </a:solidFill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1034415" y="11193145"/>
            <a:ext cx="4608000" cy="0"/>
          </a:xfrm>
          <a:prstGeom prst="line">
            <a:avLst/>
          </a:prstGeom>
          <a:ln>
            <a:solidFill>
              <a:srgbClr val="8FBBA9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1" name="圆角矩形 60"/>
          <p:cNvSpPr/>
          <p:nvPr/>
        </p:nvSpPr>
        <p:spPr>
          <a:xfrm>
            <a:off x="2715895" y="11059795"/>
            <a:ext cx="252095" cy="252095"/>
          </a:xfrm>
          <a:prstGeom prst="roundRect">
            <a:avLst/>
          </a:prstGeom>
          <a:solidFill>
            <a:srgbClr val="14D66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bg1"/>
                </a:solidFill>
              </a:rPr>
              <a:t>③</a:t>
            </a:r>
            <a:endParaRPr lang="zh-CN" altLang="en-US" sz="1000">
              <a:solidFill>
                <a:schemeClr val="bg1"/>
              </a:solidFill>
            </a:endParaRPr>
          </a:p>
        </p:txBody>
      </p:sp>
      <p:cxnSp>
        <p:nvCxnSpPr>
          <p:cNvPr id="62" name="直接箭头连接符 61"/>
          <p:cNvCxnSpPr/>
          <p:nvPr>
            <p:custDataLst>
              <p:tags r:id="rId3"/>
            </p:custDataLst>
          </p:nvPr>
        </p:nvCxnSpPr>
        <p:spPr>
          <a:xfrm flipV="1">
            <a:off x="2856230" y="10164445"/>
            <a:ext cx="0" cy="879475"/>
          </a:xfrm>
          <a:prstGeom prst="straightConnector1">
            <a:avLst/>
          </a:prstGeom>
          <a:ln w="12700" cmpd="sng">
            <a:solidFill>
              <a:srgbClr val="14D66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圆角矩形 62"/>
          <p:cNvSpPr/>
          <p:nvPr/>
        </p:nvSpPr>
        <p:spPr>
          <a:xfrm>
            <a:off x="835660" y="11059795"/>
            <a:ext cx="252095" cy="252095"/>
          </a:xfrm>
          <a:prstGeom prst="roundRect">
            <a:avLst/>
          </a:prstGeom>
          <a:solidFill>
            <a:srgbClr val="007F5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bg1"/>
                </a:solidFill>
              </a:rPr>
              <a:t>①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1535430" y="11059795"/>
            <a:ext cx="252095" cy="252095"/>
          </a:xfrm>
          <a:prstGeom prst="roundRect">
            <a:avLst/>
          </a:prstGeom>
          <a:solidFill>
            <a:srgbClr val="007F5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bg1"/>
                </a:solidFill>
              </a:rPr>
              <a:t>②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3324225" y="11059795"/>
            <a:ext cx="252095" cy="252095"/>
          </a:xfrm>
          <a:prstGeom prst="roundRect">
            <a:avLst/>
          </a:prstGeom>
          <a:solidFill>
            <a:srgbClr val="14D66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bg1"/>
                </a:solidFill>
              </a:rPr>
              <a:t>④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4108450" y="11059795"/>
            <a:ext cx="252095" cy="252095"/>
          </a:xfrm>
          <a:prstGeom prst="roundRect">
            <a:avLst/>
          </a:prstGeom>
          <a:solidFill>
            <a:srgbClr val="14D66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bg1"/>
                </a:solidFill>
              </a:rPr>
              <a:t>⑤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4918075" y="11059795"/>
            <a:ext cx="252095" cy="252095"/>
          </a:xfrm>
          <a:prstGeom prst="roundRect">
            <a:avLst/>
          </a:prstGeom>
          <a:solidFill>
            <a:srgbClr val="14D66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bg1"/>
                </a:solidFill>
              </a:rPr>
              <a:t>⑥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5497830" y="11059795"/>
            <a:ext cx="252095" cy="252095"/>
          </a:xfrm>
          <a:prstGeom prst="roundRect">
            <a:avLst/>
          </a:prstGeom>
          <a:solidFill>
            <a:srgbClr val="14D66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bg1"/>
                </a:solidFill>
              </a:rPr>
              <a:t>⑦</a:t>
            </a:r>
            <a:endParaRPr lang="zh-CN" altLang="en-US" sz="1000">
              <a:solidFill>
                <a:schemeClr val="bg1"/>
              </a:solidFill>
            </a:endParaRPr>
          </a:p>
        </p:txBody>
      </p:sp>
      <p:cxnSp>
        <p:nvCxnSpPr>
          <p:cNvPr id="69" name="直接箭头连接符 68"/>
          <p:cNvCxnSpPr/>
          <p:nvPr>
            <p:custDataLst>
              <p:tags r:id="rId4"/>
            </p:custDataLst>
          </p:nvPr>
        </p:nvCxnSpPr>
        <p:spPr>
          <a:xfrm flipV="1">
            <a:off x="961390" y="10164445"/>
            <a:ext cx="0" cy="879475"/>
          </a:xfrm>
          <a:prstGeom prst="straightConnector1">
            <a:avLst/>
          </a:prstGeom>
          <a:ln w="12700" cmpd="sng">
            <a:solidFill>
              <a:srgbClr val="14D66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>
            <p:custDataLst>
              <p:tags r:id="rId5"/>
            </p:custDataLst>
          </p:nvPr>
        </p:nvCxnSpPr>
        <p:spPr>
          <a:xfrm flipV="1">
            <a:off x="4227195" y="10164445"/>
            <a:ext cx="0" cy="879475"/>
          </a:xfrm>
          <a:prstGeom prst="straightConnector1">
            <a:avLst/>
          </a:prstGeom>
          <a:ln w="12700" cmpd="sng">
            <a:solidFill>
              <a:srgbClr val="14D66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>
            <p:custDataLst>
              <p:tags r:id="rId6"/>
            </p:custDataLst>
          </p:nvPr>
        </p:nvCxnSpPr>
        <p:spPr>
          <a:xfrm flipV="1">
            <a:off x="5630545" y="10164445"/>
            <a:ext cx="0" cy="879475"/>
          </a:xfrm>
          <a:prstGeom prst="straightConnector1">
            <a:avLst/>
          </a:prstGeom>
          <a:ln w="12700" cmpd="sng">
            <a:solidFill>
              <a:srgbClr val="14D66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>
            <p:custDataLst>
              <p:tags r:id="rId7"/>
            </p:custDataLst>
          </p:nvPr>
        </p:nvCxnSpPr>
        <p:spPr>
          <a:xfrm>
            <a:off x="1661160" y="11311890"/>
            <a:ext cx="0" cy="879475"/>
          </a:xfrm>
          <a:prstGeom prst="straightConnector1">
            <a:avLst/>
          </a:prstGeom>
          <a:ln w="12700" cmpd="sng">
            <a:solidFill>
              <a:srgbClr val="14D66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>
            <p:custDataLst>
              <p:tags r:id="rId8"/>
            </p:custDataLst>
          </p:nvPr>
        </p:nvCxnSpPr>
        <p:spPr>
          <a:xfrm>
            <a:off x="3438525" y="11313160"/>
            <a:ext cx="0" cy="879475"/>
          </a:xfrm>
          <a:prstGeom prst="straightConnector1">
            <a:avLst/>
          </a:prstGeom>
          <a:ln w="12700" cmpd="sng">
            <a:solidFill>
              <a:srgbClr val="14D66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>
            <p:custDataLst>
              <p:tags r:id="rId9"/>
            </p:custDataLst>
          </p:nvPr>
        </p:nvCxnSpPr>
        <p:spPr>
          <a:xfrm>
            <a:off x="5069840" y="11312525"/>
            <a:ext cx="0" cy="879475"/>
          </a:xfrm>
          <a:prstGeom prst="straightConnector1">
            <a:avLst/>
          </a:prstGeom>
          <a:ln w="12700" cmpd="sng">
            <a:solidFill>
              <a:srgbClr val="14D66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圆角矩形 75"/>
          <p:cNvSpPr/>
          <p:nvPr/>
        </p:nvSpPr>
        <p:spPr>
          <a:xfrm>
            <a:off x="584200" y="9744075"/>
            <a:ext cx="6379210" cy="2867660"/>
          </a:xfrm>
          <a:prstGeom prst="roundRect">
            <a:avLst>
              <a:gd name="adj" fmla="val 7621"/>
            </a:avLst>
          </a:prstGeom>
          <a:noFill/>
          <a:ln w="19050">
            <a:solidFill>
              <a:srgbClr val="14D66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835660" y="11059795"/>
            <a:ext cx="252095" cy="252095"/>
          </a:xfrm>
          <a:prstGeom prst="roundRect">
            <a:avLst/>
          </a:prstGeom>
          <a:solidFill>
            <a:srgbClr val="14D66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bg1"/>
                </a:solidFill>
              </a:rPr>
              <a:t>①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1535430" y="11059795"/>
            <a:ext cx="252095" cy="252095"/>
          </a:xfrm>
          <a:prstGeom prst="roundRect">
            <a:avLst/>
          </a:prstGeom>
          <a:solidFill>
            <a:srgbClr val="14D66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bg1"/>
                </a:solidFill>
              </a:rPr>
              <a:t>②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30" name="任意多边形: 形状 13"/>
          <p:cNvSpPr/>
          <p:nvPr>
            <p:custDataLst>
              <p:tags r:id="rId10"/>
            </p:custDataLst>
          </p:nvPr>
        </p:nvSpPr>
        <p:spPr>
          <a:xfrm rot="301212">
            <a:off x="4157030" y="7461953"/>
            <a:ext cx="357741" cy="373329"/>
          </a:xfrm>
          <a:custGeom>
            <a:avLst/>
            <a:gdLst>
              <a:gd name="connsiteX0" fmla="*/ 302609 w 1879948"/>
              <a:gd name="connsiteY0" fmla="*/ 832485 h 1961864"/>
              <a:gd name="connsiteX1" fmla="*/ 512826 w 1879948"/>
              <a:gd name="connsiteY1" fmla="*/ 47720 h 1961864"/>
              <a:gd name="connsiteX2" fmla="*/ 1879949 w 1879948"/>
              <a:gd name="connsiteY2" fmla="*/ 0 h 1961864"/>
              <a:gd name="connsiteX3" fmla="*/ 1400270 w 1879948"/>
              <a:gd name="connsiteY3" fmla="*/ 1789938 h 1961864"/>
              <a:gd name="connsiteX4" fmla="*/ 0 w 1879948"/>
              <a:gd name="connsiteY4" fmla="*/ 1961864 h 1961864"/>
              <a:gd name="connsiteX5" fmla="*/ 214884 w 1879948"/>
              <a:gd name="connsiteY5" fmla="*/ 1159669 h 196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948" h="1961864">
                <a:moveTo>
                  <a:pt x="302609" y="832485"/>
                </a:moveTo>
                <a:lnTo>
                  <a:pt x="512826" y="47720"/>
                </a:lnTo>
                <a:lnTo>
                  <a:pt x="1879949" y="0"/>
                </a:lnTo>
                <a:lnTo>
                  <a:pt x="1400270" y="1789938"/>
                </a:lnTo>
                <a:lnTo>
                  <a:pt x="0" y="1961864"/>
                </a:lnTo>
                <a:lnTo>
                  <a:pt x="214884" y="1159669"/>
                </a:lnTo>
              </a:path>
            </a:pathLst>
          </a:custGeom>
          <a:solidFill>
            <a:srgbClr val="F84949">
              <a:lumMod val="55000"/>
              <a:lumOff val="45000"/>
            </a:srgbClr>
          </a:solidFill>
          <a:ln w="9525" cap="flat">
            <a:solidFill>
              <a:srgbClr val="FEFFFF"/>
            </a:solidFill>
            <a:prstDash val="solid"/>
            <a:miter/>
          </a:ln>
        </p:spPr>
        <p:txBody>
          <a:bodyPr rtlCol="0" anchor="ctr"/>
          <a:p>
            <a:endParaRPr lang="zh-CN" altLang="en-US">
              <a:latin typeface="+mn-ea"/>
            </a:endParaRPr>
          </a:p>
        </p:txBody>
      </p:sp>
      <p:sp>
        <p:nvSpPr>
          <p:cNvPr id="32" name="任意多边形: 形状 14"/>
          <p:cNvSpPr/>
          <p:nvPr>
            <p:custDataLst>
              <p:tags r:id="rId11"/>
            </p:custDataLst>
          </p:nvPr>
        </p:nvSpPr>
        <p:spPr>
          <a:xfrm rot="301212">
            <a:off x="3817242" y="7447127"/>
            <a:ext cx="489070" cy="405846"/>
          </a:xfrm>
          <a:custGeom>
            <a:avLst/>
            <a:gdLst>
              <a:gd name="connsiteX0" fmla="*/ 555212 w 2570089"/>
              <a:gd name="connsiteY0" fmla="*/ 60674 h 2132742"/>
              <a:gd name="connsiteX1" fmla="*/ 0 w 2570089"/>
              <a:gd name="connsiteY1" fmla="*/ 2132743 h 2132742"/>
              <a:gd name="connsiteX2" fmla="*/ 1779841 w 2570089"/>
              <a:gd name="connsiteY2" fmla="*/ 1914239 h 2132742"/>
              <a:gd name="connsiteX3" fmla="*/ 1994821 w 2570089"/>
              <a:gd name="connsiteY3" fmla="*/ 1112044 h 2132742"/>
              <a:gd name="connsiteX4" fmla="*/ 2569845 w 2570089"/>
              <a:gd name="connsiteY4" fmla="*/ 858107 h 2132742"/>
              <a:gd name="connsiteX5" fmla="*/ 2082546 w 2570089"/>
              <a:gd name="connsiteY5" fmla="*/ 784765 h 2132742"/>
              <a:gd name="connsiteX6" fmla="*/ 2292858 w 2570089"/>
              <a:gd name="connsiteY6" fmla="*/ 0 h 2132742"/>
              <a:gd name="connsiteX7" fmla="*/ 555212 w 2570089"/>
              <a:gd name="connsiteY7" fmla="*/ 60674 h 213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0089" h="2132742">
                <a:moveTo>
                  <a:pt x="555212" y="60674"/>
                </a:moveTo>
                <a:lnTo>
                  <a:pt x="0" y="2132743"/>
                </a:lnTo>
                <a:lnTo>
                  <a:pt x="1779841" y="1914239"/>
                </a:lnTo>
                <a:lnTo>
                  <a:pt x="1994821" y="1112044"/>
                </a:lnTo>
                <a:cubicBezTo>
                  <a:pt x="1994821" y="1112044"/>
                  <a:pt x="2564987" y="1264444"/>
                  <a:pt x="2569845" y="858107"/>
                </a:cubicBezTo>
                <a:cubicBezTo>
                  <a:pt x="2569845" y="858107"/>
                  <a:pt x="2596896" y="571024"/>
                  <a:pt x="2082546" y="784765"/>
                </a:cubicBezTo>
                <a:lnTo>
                  <a:pt x="2292858" y="0"/>
                </a:lnTo>
                <a:lnTo>
                  <a:pt x="555212" y="60674"/>
                </a:lnTo>
                <a:close/>
              </a:path>
            </a:pathLst>
          </a:custGeom>
          <a:solidFill>
            <a:srgbClr val="EAEAEA"/>
          </a:solidFill>
          <a:ln w="9525" cap="flat">
            <a:solidFill>
              <a:srgbClr val="FEFFFF">
                <a:alpha val="50000"/>
              </a:srgbClr>
            </a:solidFill>
            <a:prstDash val="solid"/>
            <a:miter/>
          </a:ln>
        </p:spPr>
        <p:txBody>
          <a:bodyPr rtlCol="0" anchor="ctr"/>
          <a:p>
            <a:endParaRPr lang="zh-CN" altLang="en-US">
              <a:latin typeface="+mn-ea"/>
            </a:endParaRPr>
          </a:p>
        </p:txBody>
      </p:sp>
      <p:sp>
        <p:nvSpPr>
          <p:cNvPr id="33" name="任意多边形: 形状 15"/>
          <p:cNvSpPr/>
          <p:nvPr>
            <p:custDataLst>
              <p:tags r:id="rId12"/>
            </p:custDataLst>
          </p:nvPr>
        </p:nvSpPr>
        <p:spPr>
          <a:xfrm rot="301212">
            <a:off x="3677524" y="7697781"/>
            <a:ext cx="449238" cy="554921"/>
          </a:xfrm>
          <a:custGeom>
            <a:avLst/>
            <a:gdLst>
              <a:gd name="connsiteX0" fmla="*/ 2051018 w 2360771"/>
              <a:gd name="connsiteY0" fmla="*/ 1685510 h 2916140"/>
              <a:gd name="connsiteX1" fmla="*/ 1864519 w 2360771"/>
              <a:gd name="connsiteY1" fmla="*/ 2381502 h 2916140"/>
              <a:gd name="connsiteX2" fmla="*/ 0 w 2360771"/>
              <a:gd name="connsiteY2" fmla="*/ 2916141 h 2916140"/>
              <a:gd name="connsiteX3" fmla="*/ 580930 w 2360771"/>
              <a:gd name="connsiteY3" fmla="*/ 748155 h 2916140"/>
              <a:gd name="connsiteX4" fmla="*/ 1483900 w 2360771"/>
              <a:gd name="connsiteY4" fmla="*/ 637284 h 2916140"/>
              <a:gd name="connsiteX5" fmla="*/ 1764125 w 2360771"/>
              <a:gd name="connsiteY5" fmla="*/ 1491 h 2916140"/>
              <a:gd name="connsiteX6" fmla="*/ 1777460 w 2360771"/>
              <a:gd name="connsiteY6" fmla="*/ 601280 h 2916140"/>
              <a:gd name="connsiteX7" fmla="*/ 2360771 w 2360771"/>
              <a:gd name="connsiteY7" fmla="*/ 529652 h 2916140"/>
              <a:gd name="connsiteX8" fmla="*/ 2147983 w 2360771"/>
              <a:gd name="connsiteY8" fmla="*/ 1317179 h 291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0771" h="2916140">
                <a:moveTo>
                  <a:pt x="2051018" y="1685510"/>
                </a:moveTo>
                <a:lnTo>
                  <a:pt x="1864519" y="2381502"/>
                </a:lnTo>
                <a:lnTo>
                  <a:pt x="0" y="2916141"/>
                </a:lnTo>
                <a:lnTo>
                  <a:pt x="580930" y="748155"/>
                </a:lnTo>
                <a:lnTo>
                  <a:pt x="1483900" y="637284"/>
                </a:lnTo>
                <a:cubicBezTo>
                  <a:pt x="1483900" y="637284"/>
                  <a:pt x="1320641" y="-35752"/>
                  <a:pt x="1764125" y="1491"/>
                </a:cubicBezTo>
                <a:cubicBezTo>
                  <a:pt x="1764125" y="1491"/>
                  <a:pt x="2139029" y="-2605"/>
                  <a:pt x="1777460" y="601280"/>
                </a:cubicBezTo>
                <a:lnTo>
                  <a:pt x="2360771" y="529652"/>
                </a:lnTo>
                <a:lnTo>
                  <a:pt x="2147983" y="1317179"/>
                </a:lnTo>
              </a:path>
            </a:pathLst>
          </a:custGeom>
          <a:solidFill>
            <a:srgbClr val="F84949"/>
          </a:solidFill>
          <a:ln w="9525" cap="flat">
            <a:solidFill>
              <a:srgbClr val="FEFFFF"/>
            </a:solidFill>
            <a:prstDash val="solid"/>
            <a:miter/>
          </a:ln>
        </p:spPr>
        <p:txBody>
          <a:bodyPr rtlCol="0" anchor="ctr"/>
          <a:p>
            <a:endParaRPr lang="zh-CN" altLang="en-US">
              <a:latin typeface="+mn-ea"/>
            </a:endParaRPr>
          </a:p>
        </p:txBody>
      </p:sp>
      <p:sp>
        <p:nvSpPr>
          <p:cNvPr id="35" name="任意多边形: 形状 16"/>
          <p:cNvSpPr/>
          <p:nvPr>
            <p:custDataLst>
              <p:tags r:id="rId13"/>
            </p:custDataLst>
          </p:nvPr>
        </p:nvSpPr>
        <p:spPr>
          <a:xfrm rot="301212">
            <a:off x="3986089" y="7791101"/>
            <a:ext cx="407564" cy="385111"/>
          </a:xfrm>
          <a:custGeom>
            <a:avLst/>
            <a:gdLst>
              <a:gd name="connsiteX0" fmla="*/ 2141771 w 2141771"/>
              <a:gd name="connsiteY0" fmla="*/ 0 h 2023776"/>
              <a:gd name="connsiteX1" fmla="*/ 741501 w 2141771"/>
              <a:gd name="connsiteY1" fmla="*/ 171926 h 2023776"/>
              <a:gd name="connsiteX2" fmla="*/ 528713 w 2141771"/>
              <a:gd name="connsiteY2" fmla="*/ 959453 h 2023776"/>
              <a:gd name="connsiteX3" fmla="*/ 2742 w 2141771"/>
              <a:gd name="connsiteY3" fmla="*/ 1249013 h 2023776"/>
              <a:gd name="connsiteX4" fmla="*/ 431748 w 2141771"/>
              <a:gd name="connsiteY4" fmla="*/ 1327785 h 2023776"/>
              <a:gd name="connsiteX5" fmla="*/ 245249 w 2141771"/>
              <a:gd name="connsiteY5" fmla="*/ 2023777 h 2023776"/>
              <a:gd name="connsiteX6" fmla="*/ 1712194 w 2141771"/>
              <a:gd name="connsiteY6" fmla="*/ 1603153 h 2023776"/>
              <a:gd name="connsiteX7" fmla="*/ 2141771 w 2141771"/>
              <a:gd name="connsiteY7" fmla="*/ 0 h 202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1771" h="2023776">
                <a:moveTo>
                  <a:pt x="2141771" y="0"/>
                </a:moveTo>
                <a:lnTo>
                  <a:pt x="741501" y="171926"/>
                </a:lnTo>
                <a:lnTo>
                  <a:pt x="528713" y="959453"/>
                </a:lnTo>
                <a:cubicBezTo>
                  <a:pt x="528713" y="959453"/>
                  <a:pt x="43318" y="897446"/>
                  <a:pt x="2742" y="1249013"/>
                </a:cubicBezTo>
                <a:cubicBezTo>
                  <a:pt x="-37835" y="1600581"/>
                  <a:pt x="384599" y="1482376"/>
                  <a:pt x="431748" y="1327785"/>
                </a:cubicBezTo>
                <a:lnTo>
                  <a:pt x="245249" y="2023777"/>
                </a:lnTo>
                <a:lnTo>
                  <a:pt x="1712194" y="1603153"/>
                </a:lnTo>
                <a:lnTo>
                  <a:pt x="2141771" y="0"/>
                </a:lnTo>
                <a:close/>
              </a:path>
            </a:pathLst>
          </a:custGeom>
          <a:solidFill>
            <a:srgbClr val="F84949">
              <a:lumMod val="55000"/>
              <a:lumOff val="45000"/>
            </a:srgbClr>
          </a:solidFill>
          <a:ln w="9525" cap="flat">
            <a:solidFill>
              <a:srgbClr val="FEFFFF"/>
            </a:solidFill>
            <a:prstDash val="solid"/>
            <a:miter/>
          </a:ln>
        </p:spPr>
        <p:txBody>
          <a:bodyPr rtlCol="0" anchor="ctr"/>
          <a:p>
            <a:endParaRPr lang="zh-CN" altLang="en-US">
              <a:latin typeface="+mn-ea"/>
            </a:endParaRPr>
          </a:p>
        </p:txBody>
      </p:sp>
      <p:sp>
        <p:nvSpPr>
          <p:cNvPr id="36" name="任意多边形: 形状 17"/>
          <p:cNvSpPr/>
          <p:nvPr>
            <p:custDataLst>
              <p:tags r:id="rId14"/>
            </p:custDataLst>
          </p:nvPr>
        </p:nvSpPr>
        <p:spPr>
          <a:xfrm rot="301212">
            <a:off x="3266395" y="7415904"/>
            <a:ext cx="293541" cy="543273"/>
          </a:xfrm>
          <a:custGeom>
            <a:avLst/>
            <a:gdLst>
              <a:gd name="connsiteX0" fmla="*/ 483108 w 1542573"/>
              <a:gd name="connsiteY0" fmla="*/ 0 h 2854928"/>
              <a:gd name="connsiteX1" fmla="*/ 0 w 1542573"/>
              <a:gd name="connsiteY1" fmla="*/ 1802987 h 2854928"/>
              <a:gd name="connsiteX2" fmla="*/ 1015841 w 1542573"/>
              <a:gd name="connsiteY2" fmla="*/ 2854928 h 2854928"/>
              <a:gd name="connsiteX3" fmla="*/ 1542574 w 1542573"/>
              <a:gd name="connsiteY3" fmla="*/ 889063 h 28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2573" h="2854928">
                <a:moveTo>
                  <a:pt x="483108" y="0"/>
                </a:moveTo>
                <a:lnTo>
                  <a:pt x="0" y="1802987"/>
                </a:lnTo>
                <a:lnTo>
                  <a:pt x="1015841" y="2854928"/>
                </a:lnTo>
                <a:lnTo>
                  <a:pt x="1542574" y="889063"/>
                </a:lnTo>
                <a:close/>
              </a:path>
            </a:pathLst>
          </a:custGeom>
          <a:solidFill>
            <a:srgbClr val="F84949">
              <a:lumMod val="55000"/>
              <a:lumOff val="45000"/>
            </a:srgbClr>
          </a:solidFill>
          <a:ln w="9525" cap="flat">
            <a:solidFill>
              <a:srgbClr val="FEFFFF"/>
            </a:solidFill>
            <a:prstDash val="solid"/>
            <a:miter/>
          </a:ln>
        </p:spPr>
        <p:txBody>
          <a:bodyPr rtlCol="0" anchor="ctr"/>
          <a:p>
            <a:endParaRPr lang="zh-CN" altLang="en-US">
              <a:latin typeface="+mn-ea"/>
            </a:endParaRPr>
          </a:p>
        </p:txBody>
      </p:sp>
      <p:sp>
        <p:nvSpPr>
          <p:cNvPr id="37" name="任意多边形: 形状 18"/>
          <p:cNvSpPr/>
          <p:nvPr>
            <p:custDataLst>
              <p:tags r:id="rId15"/>
            </p:custDataLst>
          </p:nvPr>
        </p:nvSpPr>
        <p:spPr>
          <a:xfrm rot="301212">
            <a:off x="3410648" y="7602368"/>
            <a:ext cx="381718" cy="623804"/>
          </a:xfrm>
          <a:custGeom>
            <a:avLst/>
            <a:gdLst>
              <a:gd name="connsiteX0" fmla="*/ 1425111 w 2005945"/>
              <a:gd name="connsiteY0" fmla="*/ 3278124 h 3278124"/>
              <a:gd name="connsiteX1" fmla="*/ 157904 w 2005945"/>
              <a:gd name="connsiteY1" fmla="*/ 1965960 h 3278124"/>
              <a:gd name="connsiteX2" fmla="*/ 376789 w 2005945"/>
              <a:gd name="connsiteY2" fmla="*/ 1149001 h 3278124"/>
              <a:gd name="connsiteX3" fmla="*/ 50939 w 2005945"/>
              <a:gd name="connsiteY3" fmla="*/ 609409 h 3278124"/>
              <a:gd name="connsiteX4" fmla="*/ 462038 w 2005945"/>
              <a:gd name="connsiteY4" fmla="*/ 830866 h 3278124"/>
              <a:gd name="connsiteX5" fmla="*/ 684637 w 2005945"/>
              <a:gd name="connsiteY5" fmla="*/ 0 h 3278124"/>
              <a:gd name="connsiteX6" fmla="*/ 2005945 w 2005945"/>
              <a:gd name="connsiteY6" fmla="*/ 1110044 h 3278124"/>
              <a:gd name="connsiteX7" fmla="*/ 1425111 w 2005945"/>
              <a:gd name="connsiteY7" fmla="*/ 3278124 h 327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5945" h="3278124">
                <a:moveTo>
                  <a:pt x="1425111" y="3278124"/>
                </a:moveTo>
                <a:lnTo>
                  <a:pt x="157904" y="1965960"/>
                </a:lnTo>
                <a:lnTo>
                  <a:pt x="376789" y="1149001"/>
                </a:lnTo>
                <a:cubicBezTo>
                  <a:pt x="376789" y="1149001"/>
                  <a:pt x="-165279" y="996982"/>
                  <a:pt x="50939" y="609409"/>
                </a:cubicBezTo>
                <a:cubicBezTo>
                  <a:pt x="50939" y="609409"/>
                  <a:pt x="221436" y="325183"/>
                  <a:pt x="462038" y="830866"/>
                </a:cubicBezTo>
                <a:lnTo>
                  <a:pt x="684637" y="0"/>
                </a:lnTo>
                <a:lnTo>
                  <a:pt x="2005945" y="1110044"/>
                </a:lnTo>
                <a:lnTo>
                  <a:pt x="1425111" y="3278124"/>
                </a:lnTo>
                <a:close/>
              </a:path>
            </a:pathLst>
          </a:custGeom>
          <a:solidFill>
            <a:srgbClr val="F84949"/>
          </a:solidFill>
          <a:ln w="9525" cap="flat">
            <a:solidFill>
              <a:srgbClr val="FEFFFF"/>
            </a:solidFill>
            <a:prstDash val="solid"/>
            <a:miter/>
          </a:ln>
        </p:spPr>
        <p:txBody>
          <a:bodyPr rtlCol="0" anchor="ctr"/>
          <a:p>
            <a:endParaRPr lang="zh-CN" altLang="en-US">
              <a:latin typeface="+mn-ea"/>
            </a:endParaRPr>
          </a:p>
        </p:txBody>
      </p:sp>
      <p:sp>
        <p:nvSpPr>
          <p:cNvPr id="39" name="任意多边形: 形状 19"/>
          <p:cNvSpPr/>
          <p:nvPr>
            <p:custDataLst>
              <p:tags r:id="rId16"/>
            </p:custDataLst>
          </p:nvPr>
        </p:nvSpPr>
        <p:spPr>
          <a:xfrm rot="301212">
            <a:off x="3573041" y="7265895"/>
            <a:ext cx="357071" cy="577250"/>
          </a:xfrm>
          <a:custGeom>
            <a:avLst/>
            <a:gdLst>
              <a:gd name="connsiteX0" fmla="*/ 1876425 w 1876424"/>
              <a:gd name="connsiteY0" fmla="*/ 868489 h 3033480"/>
              <a:gd name="connsiteX1" fmla="*/ 1321213 w 1876424"/>
              <a:gd name="connsiteY1" fmla="*/ 2940558 h 3033480"/>
              <a:gd name="connsiteX2" fmla="*/ 790480 w 1876424"/>
              <a:gd name="connsiteY2" fmla="*/ 2493836 h 3033480"/>
              <a:gd name="connsiteX3" fmla="*/ 645509 w 1876424"/>
              <a:gd name="connsiteY3" fmla="*/ 3023521 h 3033480"/>
              <a:gd name="connsiteX4" fmla="*/ 317849 w 1876424"/>
              <a:gd name="connsiteY4" fmla="*/ 2643664 h 3033480"/>
              <a:gd name="connsiteX5" fmla="*/ 541496 w 1876424"/>
              <a:gd name="connsiteY5" fmla="*/ 2284953 h 3033480"/>
              <a:gd name="connsiteX6" fmla="*/ 0 w 1876424"/>
              <a:gd name="connsiteY6" fmla="*/ 1830610 h 3033480"/>
              <a:gd name="connsiteX7" fmla="*/ 490442 w 1876424"/>
              <a:gd name="connsiteY7" fmla="*/ 0 h 3033480"/>
              <a:gd name="connsiteX8" fmla="*/ 1876425 w 1876424"/>
              <a:gd name="connsiteY8" fmla="*/ 868489 h 303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424" h="3033480">
                <a:moveTo>
                  <a:pt x="1876425" y="868489"/>
                </a:moveTo>
                <a:lnTo>
                  <a:pt x="1321213" y="2940558"/>
                </a:lnTo>
                <a:lnTo>
                  <a:pt x="790480" y="2493836"/>
                </a:lnTo>
                <a:cubicBezTo>
                  <a:pt x="790480" y="2493836"/>
                  <a:pt x="789242" y="2971038"/>
                  <a:pt x="645509" y="3023521"/>
                </a:cubicBezTo>
                <a:cubicBezTo>
                  <a:pt x="501777" y="3076004"/>
                  <a:pt x="248317" y="2916936"/>
                  <a:pt x="317849" y="2643664"/>
                </a:cubicBezTo>
                <a:cubicBezTo>
                  <a:pt x="317849" y="2643664"/>
                  <a:pt x="357568" y="2487740"/>
                  <a:pt x="541496" y="2284953"/>
                </a:cubicBezTo>
                <a:lnTo>
                  <a:pt x="0" y="1830610"/>
                </a:lnTo>
                <a:lnTo>
                  <a:pt x="490442" y="0"/>
                </a:lnTo>
                <a:lnTo>
                  <a:pt x="1876425" y="868489"/>
                </a:lnTo>
                <a:close/>
              </a:path>
            </a:pathLst>
          </a:custGeom>
          <a:solidFill>
            <a:srgbClr val="F2F2F2"/>
          </a:solidFill>
          <a:ln w="9525" cap="flat">
            <a:solidFill>
              <a:srgbClr val="FEFFFF">
                <a:alpha val="50000"/>
              </a:srgbClr>
            </a:solidFill>
            <a:prstDash val="solid"/>
            <a:miter/>
          </a:ln>
        </p:spPr>
        <p:txBody>
          <a:bodyPr rtlCol="0" anchor="ctr"/>
          <a:p>
            <a:endParaRPr lang="zh-CN" altLang="en-US">
              <a:latin typeface="+mn-ea"/>
            </a:endParaRPr>
          </a:p>
        </p:txBody>
      </p:sp>
      <p:sp>
        <p:nvSpPr>
          <p:cNvPr id="40" name="任意多边形: 形状 20"/>
          <p:cNvSpPr/>
          <p:nvPr>
            <p:custDataLst>
              <p:tags r:id="rId17"/>
            </p:custDataLst>
          </p:nvPr>
        </p:nvSpPr>
        <p:spPr>
          <a:xfrm rot="301212">
            <a:off x="3387972" y="7115537"/>
            <a:ext cx="331228" cy="480523"/>
          </a:xfrm>
          <a:custGeom>
            <a:avLst/>
            <a:gdLst>
              <a:gd name="connsiteX0" fmla="*/ 438436 w 1740619"/>
              <a:gd name="connsiteY0" fmla="*/ 0 h 2525172"/>
              <a:gd name="connsiteX1" fmla="*/ 1550003 w 1740619"/>
              <a:gd name="connsiteY1" fmla="*/ 694563 h 2525172"/>
              <a:gd name="connsiteX2" fmla="*/ 1341406 w 1740619"/>
              <a:gd name="connsiteY2" fmla="*/ 1473041 h 2525172"/>
              <a:gd name="connsiteX3" fmla="*/ 1690497 w 1740619"/>
              <a:gd name="connsiteY3" fmla="*/ 1912049 h 2525172"/>
              <a:gd name="connsiteX4" fmla="*/ 1251299 w 1740619"/>
              <a:gd name="connsiteY4" fmla="*/ 1809464 h 2525172"/>
              <a:gd name="connsiteX5" fmla="*/ 1059561 w 1740619"/>
              <a:gd name="connsiteY5" fmla="*/ 2525173 h 2525172"/>
              <a:gd name="connsiteX6" fmla="*/ 0 w 1740619"/>
              <a:gd name="connsiteY6" fmla="*/ 1636109 h 2525172"/>
              <a:gd name="connsiteX7" fmla="*/ 438436 w 1740619"/>
              <a:gd name="connsiteY7" fmla="*/ 0 h 252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619" h="2525172">
                <a:moveTo>
                  <a:pt x="438436" y="0"/>
                </a:moveTo>
                <a:lnTo>
                  <a:pt x="1550003" y="694563"/>
                </a:lnTo>
                <a:lnTo>
                  <a:pt x="1341406" y="1473041"/>
                </a:lnTo>
                <a:cubicBezTo>
                  <a:pt x="1341406" y="1473041"/>
                  <a:pt x="1909191" y="1489615"/>
                  <a:pt x="1690497" y="1912049"/>
                </a:cubicBezTo>
                <a:cubicBezTo>
                  <a:pt x="1690497" y="1912049"/>
                  <a:pt x="1492853" y="2164080"/>
                  <a:pt x="1251299" y="1809464"/>
                </a:cubicBezTo>
                <a:lnTo>
                  <a:pt x="1059561" y="2525173"/>
                </a:lnTo>
                <a:lnTo>
                  <a:pt x="0" y="1636109"/>
                </a:lnTo>
                <a:lnTo>
                  <a:pt x="438436" y="0"/>
                </a:lnTo>
                <a:close/>
              </a:path>
            </a:pathLst>
          </a:custGeom>
          <a:solidFill>
            <a:srgbClr val="F84949">
              <a:lumMod val="55000"/>
              <a:lumOff val="45000"/>
            </a:srgbClr>
          </a:solidFill>
          <a:ln w="9525" cap="flat">
            <a:solidFill>
              <a:srgbClr val="FEFFFF"/>
            </a:solidFill>
            <a:prstDash val="solid"/>
            <a:miter/>
          </a:ln>
        </p:spPr>
        <p:txBody>
          <a:bodyPr rtlCol="0" anchor="ctr"/>
          <a:p>
            <a:endParaRPr lang="zh-CN" altLang="en-US">
              <a:latin typeface="+mn-ea"/>
            </a:endParaRPr>
          </a:p>
        </p:txBody>
      </p:sp>
      <p:sp>
        <p:nvSpPr>
          <p:cNvPr id="41" name="任意多边形: 形状 21"/>
          <p:cNvSpPr/>
          <p:nvPr>
            <p:custDataLst>
              <p:tags r:id="rId18"/>
            </p:custDataLst>
          </p:nvPr>
        </p:nvSpPr>
        <p:spPr>
          <a:xfrm rot="301212">
            <a:off x="4020975" y="7317352"/>
            <a:ext cx="516157" cy="147650"/>
          </a:xfrm>
          <a:custGeom>
            <a:avLst/>
            <a:gdLst>
              <a:gd name="connsiteX0" fmla="*/ 2712434 w 2712433"/>
              <a:gd name="connsiteY0" fmla="*/ 728186 h 775906"/>
              <a:gd name="connsiteX1" fmla="*/ 1345311 w 2712433"/>
              <a:gd name="connsiteY1" fmla="*/ 775907 h 775906"/>
              <a:gd name="connsiteX2" fmla="*/ 0 w 2712433"/>
              <a:gd name="connsiteY2" fmla="*/ 0 h 775906"/>
              <a:gd name="connsiteX3" fmla="*/ 1197673 w 2712433"/>
              <a:gd name="connsiteY3" fmla="*/ 20860 h 77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433" h="775906">
                <a:moveTo>
                  <a:pt x="2712434" y="728186"/>
                </a:moveTo>
                <a:lnTo>
                  <a:pt x="1345311" y="775907"/>
                </a:lnTo>
                <a:lnTo>
                  <a:pt x="0" y="0"/>
                </a:lnTo>
                <a:lnTo>
                  <a:pt x="1197673" y="20860"/>
                </a:lnTo>
                <a:close/>
              </a:path>
            </a:pathLst>
          </a:custGeom>
          <a:solidFill>
            <a:srgbClr val="F84949">
              <a:lumMod val="55000"/>
              <a:lumOff val="45000"/>
            </a:srgbClr>
          </a:solidFill>
          <a:ln w="9525" cap="flat">
            <a:solidFill>
              <a:srgbClr val="FEFFFF"/>
            </a:solidFill>
            <a:prstDash val="solid"/>
            <a:miter/>
          </a:ln>
        </p:spPr>
        <p:txBody>
          <a:bodyPr rtlCol="0" anchor="ctr"/>
          <a:p>
            <a:endParaRPr lang="zh-CN" altLang="en-US">
              <a:latin typeface="+mn-ea"/>
            </a:endParaRPr>
          </a:p>
        </p:txBody>
      </p:sp>
      <p:sp>
        <p:nvSpPr>
          <p:cNvPr id="42" name="任意多边形: 形状 22"/>
          <p:cNvSpPr/>
          <p:nvPr>
            <p:custDataLst>
              <p:tags r:id="rId19"/>
            </p:custDataLst>
          </p:nvPr>
        </p:nvSpPr>
        <p:spPr>
          <a:xfrm rot="301212">
            <a:off x="3846720" y="7190891"/>
            <a:ext cx="411918" cy="158624"/>
          </a:xfrm>
          <a:custGeom>
            <a:avLst/>
            <a:gdLst>
              <a:gd name="connsiteX0" fmla="*/ 0 w 2164651"/>
              <a:gd name="connsiteY0" fmla="*/ 0 h 833579"/>
              <a:gd name="connsiteX1" fmla="*/ 1135666 w 2164651"/>
              <a:gd name="connsiteY1" fmla="*/ 99346 h 833579"/>
              <a:gd name="connsiteX2" fmla="*/ 2164652 w 2164651"/>
              <a:gd name="connsiteY2" fmla="*/ 579215 h 833579"/>
              <a:gd name="connsiteX3" fmla="*/ 1895951 w 2164651"/>
              <a:gd name="connsiteY3" fmla="*/ 574548 h 833579"/>
              <a:gd name="connsiteX4" fmla="*/ 2130362 w 2164651"/>
              <a:gd name="connsiteY4" fmla="*/ 778478 h 833579"/>
              <a:gd name="connsiteX5" fmla="*/ 1557242 w 2164651"/>
              <a:gd name="connsiteY5" fmla="*/ 568643 h 833579"/>
              <a:gd name="connsiteX6" fmla="*/ 966883 w 2164651"/>
              <a:gd name="connsiteY6" fmla="*/ 558356 h 833579"/>
              <a:gd name="connsiteX7" fmla="*/ 0 w 2164651"/>
              <a:gd name="connsiteY7" fmla="*/ 0 h 83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4651" h="833579">
                <a:moveTo>
                  <a:pt x="0" y="0"/>
                </a:moveTo>
                <a:lnTo>
                  <a:pt x="1135666" y="99346"/>
                </a:lnTo>
                <a:lnTo>
                  <a:pt x="2164652" y="579215"/>
                </a:lnTo>
                <a:lnTo>
                  <a:pt x="1895951" y="574548"/>
                </a:lnTo>
                <a:cubicBezTo>
                  <a:pt x="1895951" y="574548"/>
                  <a:pt x="2171033" y="718852"/>
                  <a:pt x="2130362" y="778478"/>
                </a:cubicBezTo>
                <a:cubicBezTo>
                  <a:pt x="2089690" y="838105"/>
                  <a:pt x="1829372" y="926306"/>
                  <a:pt x="1557242" y="568643"/>
                </a:cubicBezTo>
                <a:lnTo>
                  <a:pt x="966883" y="558356"/>
                </a:lnTo>
                <a:lnTo>
                  <a:pt x="0" y="0"/>
                </a:lnTo>
                <a:close/>
              </a:path>
            </a:pathLst>
          </a:custGeom>
          <a:solidFill>
            <a:srgbClr val="F84949">
              <a:lumMod val="55000"/>
              <a:lumOff val="45000"/>
            </a:srgbClr>
          </a:solidFill>
          <a:ln w="9525" cap="flat">
            <a:solidFill>
              <a:srgbClr val="FEFFFF"/>
            </a:solidFill>
            <a:prstDash val="solid"/>
            <a:miter/>
          </a:ln>
        </p:spPr>
        <p:txBody>
          <a:bodyPr rtlCol="0" anchor="ctr"/>
          <a:p>
            <a:endParaRPr lang="zh-CN" altLang="en-US">
              <a:latin typeface="+mn-ea"/>
            </a:endParaRPr>
          </a:p>
        </p:txBody>
      </p:sp>
      <p:sp>
        <p:nvSpPr>
          <p:cNvPr id="2" name="任意多边形: 形状 23"/>
          <p:cNvSpPr/>
          <p:nvPr>
            <p:custDataLst>
              <p:tags r:id="rId20"/>
            </p:custDataLst>
          </p:nvPr>
        </p:nvSpPr>
        <p:spPr>
          <a:xfrm rot="301212">
            <a:off x="3485652" y="7133155"/>
            <a:ext cx="549907" cy="138261"/>
          </a:xfrm>
          <a:custGeom>
            <a:avLst/>
            <a:gdLst>
              <a:gd name="connsiteX0" fmla="*/ 0 w 2889789"/>
              <a:gd name="connsiteY0" fmla="*/ 0 h 726566"/>
              <a:gd name="connsiteX1" fmla="*/ 1111568 w 2889789"/>
              <a:gd name="connsiteY1" fmla="*/ 694563 h 726566"/>
              <a:gd name="connsiteX2" fmla="*/ 2889790 w 2889789"/>
              <a:gd name="connsiteY2" fmla="*/ 726567 h 726566"/>
              <a:gd name="connsiteX3" fmla="*/ 2375345 w 2889789"/>
              <a:gd name="connsiteY3" fmla="*/ 429578 h 726566"/>
              <a:gd name="connsiteX4" fmla="*/ 2628519 w 2889789"/>
              <a:gd name="connsiteY4" fmla="*/ 363284 h 726566"/>
              <a:gd name="connsiteX5" fmla="*/ 2145506 w 2889789"/>
              <a:gd name="connsiteY5" fmla="*/ 296894 h 726566"/>
              <a:gd name="connsiteX6" fmla="*/ 1922716 w 2889789"/>
              <a:gd name="connsiteY6" fmla="*/ 168212 h 726566"/>
              <a:gd name="connsiteX7" fmla="*/ 0 w 2889789"/>
              <a:gd name="connsiteY7" fmla="*/ 0 h 7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789" h="726566">
                <a:moveTo>
                  <a:pt x="0" y="0"/>
                </a:moveTo>
                <a:lnTo>
                  <a:pt x="1111568" y="694563"/>
                </a:lnTo>
                <a:lnTo>
                  <a:pt x="2889790" y="726567"/>
                </a:lnTo>
                <a:lnTo>
                  <a:pt x="2375345" y="429578"/>
                </a:lnTo>
                <a:cubicBezTo>
                  <a:pt x="2375345" y="429578"/>
                  <a:pt x="2648426" y="429673"/>
                  <a:pt x="2628519" y="363284"/>
                </a:cubicBezTo>
                <a:cubicBezTo>
                  <a:pt x="2608612" y="296894"/>
                  <a:pt x="2145506" y="296894"/>
                  <a:pt x="2145506" y="296894"/>
                </a:cubicBezTo>
                <a:lnTo>
                  <a:pt x="1922716" y="168212"/>
                </a:lnTo>
                <a:lnTo>
                  <a:pt x="0" y="0"/>
                </a:lnTo>
                <a:close/>
              </a:path>
            </a:pathLst>
          </a:custGeom>
          <a:solidFill>
            <a:srgbClr val="F84949">
              <a:lumMod val="55000"/>
              <a:lumOff val="45000"/>
            </a:srgbClr>
          </a:solidFill>
          <a:ln w="9525" cap="flat">
            <a:solidFill>
              <a:srgbClr val="FEFFFF"/>
            </a:solidFill>
            <a:prstDash val="solid"/>
            <a:miter/>
          </a:ln>
        </p:spPr>
        <p:txBody>
          <a:bodyPr rtlCol="0" anchor="ctr"/>
          <a:p>
            <a:endParaRPr lang="zh-CN" altLang="en-US">
              <a:latin typeface="+mn-ea"/>
            </a:endParaRPr>
          </a:p>
        </p:txBody>
      </p:sp>
      <p:sp>
        <p:nvSpPr>
          <p:cNvPr id="4" name="任意多边形: 形状 24"/>
          <p:cNvSpPr/>
          <p:nvPr>
            <p:custDataLst>
              <p:tags r:id="rId21"/>
            </p:custDataLst>
          </p:nvPr>
        </p:nvSpPr>
        <p:spPr>
          <a:xfrm rot="301212">
            <a:off x="3685374" y="7243743"/>
            <a:ext cx="594387" cy="206843"/>
          </a:xfrm>
          <a:custGeom>
            <a:avLst/>
            <a:gdLst>
              <a:gd name="connsiteX0" fmla="*/ 1778222 w 3123533"/>
              <a:gd name="connsiteY0" fmla="*/ 249721 h 1086968"/>
              <a:gd name="connsiteX1" fmla="*/ 3123533 w 3123533"/>
              <a:gd name="connsiteY1" fmla="*/ 1025628 h 1086968"/>
              <a:gd name="connsiteX2" fmla="*/ 1385983 w 3123533"/>
              <a:gd name="connsiteY2" fmla="*/ 1086969 h 1086968"/>
              <a:gd name="connsiteX3" fmla="*/ 0 w 3123533"/>
              <a:gd name="connsiteY3" fmla="*/ 217717 h 1086968"/>
              <a:gd name="connsiteX4" fmla="*/ 754190 w 3123533"/>
              <a:gd name="connsiteY4" fmla="*/ 231815 h 1086968"/>
              <a:gd name="connsiteX5" fmla="*/ 679704 w 3123533"/>
              <a:gd name="connsiteY5" fmla="*/ 167 h 1086968"/>
              <a:gd name="connsiteX6" fmla="*/ 1019080 w 3123533"/>
              <a:gd name="connsiteY6" fmla="*/ 236386 h 1086968"/>
              <a:gd name="connsiteX7" fmla="*/ 1778222 w 3123533"/>
              <a:gd name="connsiteY7" fmla="*/ 249721 h 108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3533" h="1086968">
                <a:moveTo>
                  <a:pt x="1778222" y="249721"/>
                </a:moveTo>
                <a:lnTo>
                  <a:pt x="3123533" y="1025628"/>
                </a:lnTo>
                <a:lnTo>
                  <a:pt x="1385983" y="1086969"/>
                </a:lnTo>
                <a:lnTo>
                  <a:pt x="0" y="217717"/>
                </a:lnTo>
                <a:lnTo>
                  <a:pt x="754190" y="231815"/>
                </a:lnTo>
                <a:cubicBezTo>
                  <a:pt x="754190" y="231815"/>
                  <a:pt x="243650" y="7596"/>
                  <a:pt x="679704" y="167"/>
                </a:cubicBezTo>
                <a:cubicBezTo>
                  <a:pt x="1115759" y="-7263"/>
                  <a:pt x="1019080" y="236386"/>
                  <a:pt x="1019080" y="236386"/>
                </a:cubicBezTo>
                <a:lnTo>
                  <a:pt x="1778222" y="249721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EFFFF">
                <a:alpha val="50000"/>
              </a:srgbClr>
            </a:solidFill>
            <a:prstDash val="solid"/>
            <a:miter/>
          </a:ln>
        </p:spPr>
        <p:txBody>
          <a:bodyPr rtlCol="0" anchor="ctr"/>
          <a:p>
            <a:endParaRPr lang="zh-CN" altLang="en-US">
              <a:latin typeface="+mn-ea"/>
            </a:endParaRPr>
          </a:p>
        </p:txBody>
      </p:sp>
      <p:sp>
        <p:nvSpPr>
          <p:cNvPr id="20" name="矩形 19"/>
          <p:cNvSpPr/>
          <p:nvPr>
            <p:custDataLst>
              <p:tags r:id="rId22"/>
            </p:custDataLst>
          </p:nvPr>
        </p:nvSpPr>
        <p:spPr>
          <a:xfrm>
            <a:off x="1597025" y="7367270"/>
            <a:ext cx="1428750" cy="410845"/>
          </a:xfrm>
          <a:prstGeom prst="rect">
            <a:avLst/>
          </a:prstGeom>
          <a:noFill/>
          <a:ln>
            <a:noFill/>
          </a:ln>
        </p:spPr>
        <p:style>
          <a:lnRef idx="2">
            <a:srgbClr val="F84949">
              <a:shade val="15000"/>
            </a:srgbClr>
          </a:lnRef>
          <a:fillRef idx="1">
            <a:srgbClr val="F84949"/>
          </a:fillRef>
          <a:effectRef idx="0">
            <a:srgbClr val="F84949"/>
          </a:effectRef>
          <a:fontRef idx="minor">
            <a:srgbClr val="FFFFFF"/>
          </a:fontRef>
        </p:style>
        <p:txBody>
          <a:bodyPr lIns="0" tIns="0" rIns="0" bIns="0" rtlCol="0" anchor="b">
            <a:noAutofit/>
          </a:bodyPr>
          <a:p>
            <a:pPr algn="r"/>
            <a:r>
              <a:rPr lang="zh-CN" altLang="en-US" sz="2000" b="1" kern="0" dirty="0">
                <a:solidFill>
                  <a:srgbClr val="F7B802"/>
                </a:solidFill>
                <a:latin typeface="+mn-ea"/>
              </a:rPr>
              <a:t>省时</a:t>
            </a:r>
            <a:endParaRPr lang="zh-CN" altLang="en-US" sz="2000" b="1" kern="0" dirty="0">
              <a:solidFill>
                <a:srgbClr val="F7B802"/>
              </a:solidFill>
              <a:latin typeface="+mn-ea"/>
            </a:endParaRPr>
          </a:p>
        </p:txBody>
      </p:sp>
      <p:sp>
        <p:nvSpPr>
          <p:cNvPr id="22" name="矩形 21"/>
          <p:cNvSpPr/>
          <p:nvPr>
            <p:custDataLst>
              <p:tags r:id="rId23"/>
            </p:custDataLst>
          </p:nvPr>
        </p:nvSpPr>
        <p:spPr>
          <a:xfrm>
            <a:off x="4732020" y="7547610"/>
            <a:ext cx="1567180" cy="436880"/>
          </a:xfrm>
          <a:prstGeom prst="rect">
            <a:avLst/>
          </a:prstGeom>
          <a:noFill/>
          <a:ln>
            <a:noFill/>
          </a:ln>
        </p:spPr>
        <p:style>
          <a:lnRef idx="2">
            <a:srgbClr val="F84949">
              <a:shade val="15000"/>
            </a:srgbClr>
          </a:lnRef>
          <a:fillRef idx="1">
            <a:srgbClr val="F84949"/>
          </a:fillRef>
          <a:effectRef idx="0">
            <a:srgbClr val="F84949"/>
          </a:effectRef>
          <a:fontRef idx="minor">
            <a:srgbClr val="FFFFFF"/>
          </a:fontRef>
        </p:style>
        <p:txBody>
          <a:bodyPr lIns="0" tIns="0" rIns="0" bIns="0" rtlCol="0" anchor="b">
            <a:noAutofit/>
          </a:bodyPr>
          <a:p>
            <a:pPr algn="l"/>
            <a:r>
              <a:rPr lang="zh-CN" altLang="en-US" sz="2000" b="1" kern="0" dirty="0">
                <a:solidFill>
                  <a:srgbClr val="F7B802"/>
                </a:solidFill>
                <a:latin typeface="+mn-ea"/>
              </a:rPr>
              <a:t>省钱</a:t>
            </a:r>
            <a:endParaRPr lang="zh-CN" altLang="en-US" sz="2000" b="1" kern="0" dirty="0">
              <a:solidFill>
                <a:srgbClr val="F7B802"/>
              </a:solidFill>
              <a:latin typeface="+mn-ea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24"/>
            </p:custDataLst>
          </p:nvPr>
        </p:nvCxnSpPr>
        <p:spPr>
          <a:xfrm flipH="1">
            <a:off x="2404542" y="7984717"/>
            <a:ext cx="979501" cy="0"/>
          </a:xfrm>
          <a:prstGeom prst="line">
            <a:avLst/>
          </a:prstGeom>
          <a:ln w="12700" cmpd="sng">
            <a:solidFill>
              <a:srgbClr val="F7B802"/>
            </a:solidFill>
            <a:prstDash val="solid"/>
          </a:ln>
        </p:spPr>
        <p:style>
          <a:lnRef idx="1">
            <a:srgbClr val="F84949"/>
          </a:lnRef>
          <a:fillRef idx="0">
            <a:srgbClr val="F84949"/>
          </a:fillRef>
          <a:effectRef idx="0">
            <a:srgbClr val="F84949"/>
          </a:effectRef>
          <a:fontRef idx="minor">
            <a:srgbClr val="000000"/>
          </a:fontRef>
        </p:style>
      </p:cxnSp>
      <p:sp>
        <p:nvSpPr>
          <p:cNvPr id="24" name="空心弧 23"/>
          <p:cNvSpPr/>
          <p:nvPr/>
        </p:nvSpPr>
        <p:spPr>
          <a:xfrm>
            <a:off x="978535" y="6161405"/>
            <a:ext cx="5070475" cy="1812925"/>
          </a:xfrm>
          <a:prstGeom prst="blockArc">
            <a:avLst>
              <a:gd name="adj1" fmla="val 10862991"/>
              <a:gd name="adj2" fmla="val 21571631"/>
              <a:gd name="adj3" fmla="val 5962"/>
            </a:avLst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5" name="直接连接符 24"/>
          <p:cNvCxnSpPr/>
          <p:nvPr>
            <p:custDataLst>
              <p:tags r:id="rId25"/>
            </p:custDataLst>
          </p:nvPr>
        </p:nvCxnSpPr>
        <p:spPr>
          <a:xfrm flipH="1">
            <a:off x="3888060" y="8220719"/>
            <a:ext cx="1483519" cy="0"/>
          </a:xfrm>
          <a:prstGeom prst="line">
            <a:avLst/>
          </a:prstGeom>
          <a:ln w="12700" cmpd="sng">
            <a:solidFill>
              <a:srgbClr val="F7B802"/>
            </a:solidFill>
            <a:prstDash val="solid"/>
          </a:ln>
        </p:spPr>
        <p:style>
          <a:lnRef idx="1">
            <a:srgbClr val="F84949"/>
          </a:lnRef>
          <a:fillRef idx="0">
            <a:srgbClr val="F84949"/>
          </a:fillRef>
          <a:effectRef idx="0">
            <a:srgbClr val="F84949"/>
          </a:effectRef>
          <a:fontRef idx="minor">
            <a:srgbClr val="000000"/>
          </a:fontRef>
        </p:style>
      </p:cxnSp>
      <p:sp>
        <p:nvSpPr>
          <p:cNvPr id="26" name="文本框 25" descr="7b0a2020202022776f7264617274223a2022220a7d0a"/>
          <p:cNvSpPr txBox="1"/>
          <p:nvPr/>
        </p:nvSpPr>
        <p:spPr>
          <a:xfrm>
            <a:off x="445135" y="6678295"/>
            <a:ext cx="1750695" cy="539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000" b="1">
                <a:solidFill>
                  <a:srgbClr val="5DCA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品牌</a:t>
            </a:r>
            <a:endParaRPr lang="zh-CN" altLang="en-US" sz="4000" b="1">
              <a:solidFill>
                <a:srgbClr val="5DCA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977515" y="5828665"/>
            <a:ext cx="18237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rgbClr val="5DCA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渠道</a:t>
            </a:r>
            <a:endParaRPr lang="zh-CN" altLang="en-US" sz="4000" b="1">
              <a:solidFill>
                <a:srgbClr val="5DCA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13350" y="6716395"/>
            <a:ext cx="1784985" cy="539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000" b="1">
                <a:solidFill>
                  <a:srgbClr val="5DCA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客户</a:t>
            </a:r>
            <a:endParaRPr lang="zh-CN" altLang="en-US" sz="4000" b="1">
              <a:solidFill>
                <a:srgbClr val="5DCA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15" name="圆角矩形 114"/>
          <p:cNvSpPr/>
          <p:nvPr/>
        </p:nvSpPr>
        <p:spPr>
          <a:xfrm>
            <a:off x="2228215" y="1002665"/>
            <a:ext cx="3126105" cy="495300"/>
          </a:xfrm>
          <a:prstGeom prst="roundRect">
            <a:avLst/>
          </a:prstGeom>
          <a:solidFill>
            <a:srgbClr val="DDCF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>
            <p:custDataLst>
              <p:tags r:id="rId26"/>
            </p:custDataLst>
          </p:nvPr>
        </p:nvSpPr>
        <p:spPr>
          <a:xfrm>
            <a:off x="2195830" y="1047115"/>
            <a:ext cx="3169920" cy="31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100" b="1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</a:t>
            </a:r>
            <a:r>
              <a:rPr lang="en-US" altLang="zh-CN" sz="2100" b="1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UDF</a:t>
            </a:r>
            <a:r>
              <a:rPr lang="zh-CN" altLang="en-US" sz="2100" b="1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lang="en-US" altLang="zh-CN" sz="2100" b="1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100" b="1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大理由</a:t>
            </a:r>
            <a:endParaRPr lang="zh-CN" altLang="en-US" sz="2100" b="1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1" name="椭圆 140"/>
          <p:cNvSpPr/>
          <p:nvPr>
            <p:custDataLst>
              <p:tags r:id="rId27"/>
            </p:custDataLst>
          </p:nvPr>
        </p:nvSpPr>
        <p:spPr>
          <a:xfrm>
            <a:off x="2373086" y="2016180"/>
            <a:ext cx="2743880" cy="2743880"/>
          </a:xfrm>
          <a:prstGeom prst="ellipse">
            <a:avLst/>
          </a:prstGeom>
          <a:gradFill>
            <a:gsLst>
              <a:gs pos="0">
                <a:srgbClr val="376FFF">
                  <a:lumMod val="20000"/>
                  <a:lumOff val="80000"/>
                  <a:alpha val="0"/>
                </a:srgbClr>
              </a:gs>
              <a:gs pos="100000">
                <a:srgbClr val="376FFF">
                  <a:lumMod val="40000"/>
                  <a:lumOff val="60000"/>
                  <a:alpha val="3500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260">
              <a:cs typeface="微软雅黑" panose="020B0503020204020204" charset="-122"/>
              <a:sym typeface="+mn-ea"/>
            </a:endParaRPr>
          </a:p>
        </p:txBody>
      </p:sp>
      <p:sp>
        <p:nvSpPr>
          <p:cNvPr id="142" name="椭圆 141"/>
          <p:cNvSpPr/>
          <p:nvPr>
            <p:custDataLst>
              <p:tags r:id="rId28"/>
            </p:custDataLst>
          </p:nvPr>
        </p:nvSpPr>
        <p:spPr>
          <a:xfrm>
            <a:off x="3032278" y="2675371"/>
            <a:ext cx="1425497" cy="1425497"/>
          </a:xfrm>
          <a:prstGeom prst="ellipse">
            <a:avLst/>
          </a:prstGeom>
          <a:solidFill>
            <a:srgbClr val="376FFF">
              <a:lumMod val="20000"/>
              <a:lumOff val="80000"/>
              <a:alpha val="60000"/>
            </a:srgbClr>
          </a:soli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260">
              <a:cs typeface="微软雅黑" panose="020B0503020204020204" charset="-122"/>
              <a:sym typeface="+mn-ea"/>
            </a:endParaRPr>
          </a:p>
        </p:txBody>
      </p:sp>
      <p:sp>
        <p:nvSpPr>
          <p:cNvPr id="143" name="椭圆 142"/>
          <p:cNvSpPr/>
          <p:nvPr>
            <p:custDataLst>
              <p:tags r:id="rId29"/>
            </p:custDataLst>
          </p:nvPr>
        </p:nvSpPr>
        <p:spPr>
          <a:xfrm>
            <a:off x="3128922" y="2771612"/>
            <a:ext cx="1232780" cy="1232780"/>
          </a:xfrm>
          <a:prstGeom prst="ellipse">
            <a:avLst/>
          </a:prstGeom>
          <a:solidFill>
            <a:srgbClr val="FEE695">
              <a:alpha val="75000"/>
            </a:srgbClr>
          </a:solidFill>
          <a:ln>
            <a:noFill/>
          </a:ln>
          <a:effectLst>
            <a:outerShdw blurRad="215900" dist="38100" dir="2700000" algn="tl" rotWithShape="0">
              <a:srgbClr val="376FFF">
                <a:lumMod val="75000"/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sz="1400" b="1">
              <a:solidFill>
                <a:srgbClr val="FFFFFF"/>
              </a:solidFill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sp>
        <p:nvSpPr>
          <p:cNvPr id="144" name="矩形 143"/>
          <p:cNvSpPr/>
          <p:nvPr>
            <p:custDataLst>
              <p:tags r:id="rId30"/>
            </p:custDataLst>
          </p:nvPr>
        </p:nvSpPr>
        <p:spPr>
          <a:xfrm>
            <a:off x="5088375" y="2314165"/>
            <a:ext cx="2118111" cy="51382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12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集品牌传播、客户转化于一体，省时省钱</a:t>
            </a:r>
            <a:endParaRPr lang="zh-CN" altLang="en-US" sz="1120" kern="0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5" name="矩形 144"/>
          <p:cNvSpPr/>
          <p:nvPr>
            <p:custDataLst>
              <p:tags r:id="rId31"/>
            </p:custDataLst>
          </p:nvPr>
        </p:nvSpPr>
        <p:spPr>
          <a:xfrm>
            <a:off x="5088375" y="1932019"/>
            <a:ext cx="2118111" cy="35033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EE695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③</a:t>
            </a:r>
            <a:r>
              <a:rPr lang="en-US" altLang="zh-CN" sz="1400" b="1">
                <a:solidFill>
                  <a:srgbClr val="FEE695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</a:t>
            </a:r>
            <a:r>
              <a:rPr lang="zh-CN" altLang="en-US" sz="1400" b="1">
                <a:solidFill>
                  <a:srgbClr val="FEE695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一站式服务</a:t>
            </a:r>
            <a:endParaRPr lang="zh-CN" altLang="en-US" sz="1400" b="1" dirty="0">
              <a:solidFill>
                <a:srgbClr val="FEE695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46" name="矩形 145"/>
          <p:cNvSpPr/>
          <p:nvPr>
            <p:custDataLst>
              <p:tags r:id="rId32"/>
            </p:custDataLst>
          </p:nvPr>
        </p:nvSpPr>
        <p:spPr>
          <a:xfrm>
            <a:off x="5250254" y="3317247"/>
            <a:ext cx="1957440" cy="51382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2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持牌机构占比</a:t>
            </a:r>
            <a:r>
              <a:rPr lang="en-US" altLang="zh-CN" sz="112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50%</a:t>
            </a:r>
            <a:r>
              <a:rPr lang="zh-CN" altLang="en-US" sz="112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以上，准入制的客户互荐</a:t>
            </a:r>
            <a:endParaRPr lang="zh-CN" altLang="en-US" sz="112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120" kern="0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7" name="矩形 146"/>
          <p:cNvSpPr/>
          <p:nvPr>
            <p:custDataLst>
              <p:tags r:id="rId33"/>
            </p:custDataLst>
          </p:nvPr>
        </p:nvSpPr>
        <p:spPr>
          <a:xfrm>
            <a:off x="5250254" y="2921006"/>
            <a:ext cx="1957440" cy="36926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EE695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④</a:t>
            </a:r>
            <a:r>
              <a:rPr lang="en-US" altLang="zh-CN" sz="1400" b="1">
                <a:solidFill>
                  <a:srgbClr val="FEE695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zh-CN" altLang="en-US" sz="1400" b="1">
                <a:solidFill>
                  <a:srgbClr val="FEE695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高门槛的生态圈</a:t>
            </a:r>
            <a:endParaRPr lang="zh-CN" altLang="en-US" sz="1400" b="1">
              <a:solidFill>
                <a:srgbClr val="FEE695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48" name="矩形 147"/>
          <p:cNvSpPr/>
          <p:nvPr>
            <p:custDataLst>
              <p:tags r:id="rId34"/>
            </p:custDataLst>
          </p:nvPr>
        </p:nvSpPr>
        <p:spPr>
          <a:xfrm>
            <a:off x="352425" y="2484498"/>
            <a:ext cx="1956467" cy="5842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2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仅邀请各个国家行业细分领域前</a:t>
            </a:r>
            <a:r>
              <a:rPr lang="en-US" altLang="zh-CN" sz="112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20%</a:t>
            </a:r>
            <a:r>
              <a:rPr lang="zh-CN" altLang="en-US" sz="112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入驻</a:t>
            </a:r>
            <a:endParaRPr lang="zh-CN" altLang="en-US" sz="112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12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49" name="矩形 148"/>
          <p:cNvSpPr/>
          <p:nvPr>
            <p:custDataLst>
              <p:tags r:id="rId35"/>
            </p:custDataLst>
          </p:nvPr>
        </p:nvSpPr>
        <p:spPr>
          <a:xfrm>
            <a:off x="352425" y="2016180"/>
            <a:ext cx="1956467" cy="44979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EE695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①</a:t>
            </a:r>
            <a:r>
              <a:rPr lang="en-US" altLang="zh-CN" sz="1400" b="1">
                <a:solidFill>
                  <a:srgbClr val="FEE695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zh-CN" altLang="en-US" sz="1400" b="1">
                <a:solidFill>
                  <a:srgbClr val="FEE695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一流的合作伙伴</a:t>
            </a:r>
            <a:endParaRPr lang="zh-CN" altLang="en-US" sz="1400" b="1" dirty="0">
              <a:solidFill>
                <a:srgbClr val="FEE695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50" name="矩形 149"/>
          <p:cNvSpPr/>
          <p:nvPr>
            <p:custDataLst>
              <p:tags r:id="rId36"/>
            </p:custDataLst>
          </p:nvPr>
        </p:nvSpPr>
        <p:spPr>
          <a:xfrm>
            <a:off x="454025" y="4272915"/>
            <a:ext cx="1854835" cy="584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12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9</a:t>
            </a:r>
            <a:r>
              <a:rPr lang="zh-CN" altLang="en-US" sz="112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年累计超过</a:t>
            </a:r>
            <a:r>
              <a:rPr lang="en-US" altLang="zh-CN" sz="112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10</a:t>
            </a:r>
            <a:r>
              <a:rPr lang="zh-CN" altLang="en-US" sz="112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万小时的一线客户服务经验</a:t>
            </a:r>
            <a:endParaRPr lang="zh-CN" altLang="en-US" sz="112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51" name="矩形 150"/>
          <p:cNvSpPr/>
          <p:nvPr>
            <p:custDataLst>
              <p:tags r:id="rId37"/>
            </p:custDataLst>
          </p:nvPr>
        </p:nvSpPr>
        <p:spPr>
          <a:xfrm>
            <a:off x="352425" y="3786775"/>
            <a:ext cx="1956467" cy="44979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EE695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②</a:t>
            </a:r>
            <a:r>
              <a:rPr lang="en-US" altLang="zh-CN" sz="1400" b="1">
                <a:solidFill>
                  <a:srgbClr val="FEE695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zh-CN" altLang="en-US" sz="1400" b="1">
                <a:solidFill>
                  <a:srgbClr val="FEE695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专业的服务交付</a:t>
            </a:r>
            <a:endParaRPr lang="zh-CN" altLang="en-US" sz="1400" b="1">
              <a:solidFill>
                <a:srgbClr val="FEE695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52" name="矩形 151"/>
          <p:cNvSpPr/>
          <p:nvPr>
            <p:custDataLst>
              <p:tags r:id="rId38"/>
            </p:custDataLst>
          </p:nvPr>
        </p:nvSpPr>
        <p:spPr>
          <a:xfrm>
            <a:off x="5088375" y="3924090"/>
            <a:ext cx="2117305" cy="36926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EE695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⑤</a:t>
            </a:r>
            <a:r>
              <a:rPr lang="en-US" altLang="zh-CN" sz="1400" b="1">
                <a:solidFill>
                  <a:srgbClr val="FEE695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zh-CN" altLang="en-US" sz="1400" b="1">
                <a:solidFill>
                  <a:srgbClr val="FEE695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保密合规的商务推介</a:t>
            </a:r>
            <a:endParaRPr lang="zh-CN" altLang="en-US" sz="1400" b="1">
              <a:solidFill>
                <a:srgbClr val="FEE695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53" name="矩形 152"/>
          <p:cNvSpPr/>
          <p:nvPr>
            <p:custDataLst>
              <p:tags r:id="rId39"/>
            </p:custDataLst>
          </p:nvPr>
        </p:nvSpPr>
        <p:spPr>
          <a:xfrm>
            <a:off x="5088255" y="4330065"/>
            <a:ext cx="1910080" cy="5143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2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可信圈层，严选服务商，</a:t>
            </a:r>
            <a:endParaRPr lang="zh-CN" altLang="en-US" sz="112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2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零违规记录</a:t>
            </a:r>
            <a:endParaRPr lang="zh-CN" altLang="en-US" sz="112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12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54" name="矩形 153"/>
          <p:cNvSpPr/>
          <p:nvPr>
            <p:custDataLst>
              <p:tags r:id="rId40"/>
            </p:custDataLst>
          </p:nvPr>
        </p:nvSpPr>
        <p:spPr>
          <a:xfrm>
            <a:off x="3283567" y="2979984"/>
            <a:ext cx="997847" cy="3736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FFFFFF">
                    <a:lumMod val="100000"/>
                  </a:srgbClr>
                </a:solidFill>
                <a:latin typeface="+mn-ea"/>
                <a:cs typeface="+mn-ea"/>
              </a:rPr>
              <a:t>UDF</a:t>
            </a:r>
            <a:endParaRPr lang="en-US" altLang="zh-CN" b="1">
              <a:solidFill>
                <a:srgbClr val="FFFFFF">
                  <a:lumMod val="100000"/>
                </a:srgbClr>
              </a:solidFill>
              <a:latin typeface="+mn-ea"/>
              <a:cs typeface="+mn-ea"/>
            </a:endParaRPr>
          </a:p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FFFF">
                    <a:lumMod val="100000"/>
                  </a:srgbClr>
                </a:solidFill>
                <a:latin typeface="+mn-ea"/>
                <a:cs typeface="+mn-ea"/>
              </a:rPr>
              <a:t>平台</a:t>
            </a:r>
            <a:endParaRPr lang="zh-CN" altLang="en-US" b="1">
              <a:solidFill>
                <a:srgbClr val="FFFFFF">
                  <a:lumMod val="100000"/>
                </a:srgbClr>
              </a:solidFill>
              <a:latin typeface="+mn-ea"/>
              <a:cs typeface="+mn-ea"/>
            </a:endParaRPr>
          </a:p>
        </p:txBody>
      </p:sp>
      <p:sp>
        <p:nvSpPr>
          <p:cNvPr id="156" name="椭圆 155"/>
          <p:cNvSpPr/>
          <p:nvPr>
            <p:custDataLst>
              <p:tags r:id="rId41"/>
            </p:custDataLst>
          </p:nvPr>
        </p:nvSpPr>
        <p:spPr>
          <a:xfrm rot="20872530">
            <a:off x="2642481" y="2308930"/>
            <a:ext cx="2179318" cy="2179721"/>
          </a:xfrm>
          <a:prstGeom prst="ellipse">
            <a:avLst/>
          </a:prstGeom>
          <a:noFill/>
          <a:ln>
            <a:solidFill>
              <a:srgbClr val="FEB23A"/>
            </a:solidFill>
          </a:ln>
          <a:effectLst>
            <a:outerShdw blurRad="50800" dist="38100" dir="2700000" algn="tl" rotWithShape="0">
              <a:srgbClr val="376FFF">
                <a:alpha val="4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260">
              <a:cs typeface="微软雅黑" panose="020B0503020204020204" charset="-122"/>
            </a:endParaRPr>
          </a:p>
        </p:txBody>
      </p:sp>
      <p:sp>
        <p:nvSpPr>
          <p:cNvPr id="157" name="椭圆 156"/>
          <p:cNvSpPr/>
          <p:nvPr>
            <p:custDataLst>
              <p:tags r:id="rId42"/>
            </p:custDataLst>
          </p:nvPr>
        </p:nvSpPr>
        <p:spPr>
          <a:xfrm>
            <a:off x="3846502" y="2168796"/>
            <a:ext cx="368052" cy="368052"/>
          </a:xfrm>
          <a:prstGeom prst="ellipse">
            <a:avLst/>
          </a:prstGeom>
          <a:solidFill>
            <a:srgbClr val="FEE695">
              <a:alpha val="75000"/>
            </a:srgbClr>
          </a:solidFill>
          <a:ln>
            <a:noFill/>
          </a:ln>
          <a:effectLst>
            <a:outerShdw blurRad="139700" dist="50800" dir="2700000" algn="tl" rotWithShape="0">
              <a:srgbClr val="376FFF">
                <a:lumMod val="75000"/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260">
              <a:cs typeface="微软雅黑" panose="020B0503020204020204" charset="-122"/>
              <a:sym typeface="+mn-ea"/>
            </a:endParaRPr>
          </a:p>
        </p:txBody>
      </p:sp>
      <p:sp>
        <p:nvSpPr>
          <p:cNvPr id="158" name="椭圆 157"/>
          <p:cNvSpPr/>
          <p:nvPr>
            <p:custDataLst>
              <p:tags r:id="rId43"/>
            </p:custDataLst>
          </p:nvPr>
        </p:nvSpPr>
        <p:spPr>
          <a:xfrm>
            <a:off x="2685166" y="3898317"/>
            <a:ext cx="368052" cy="368052"/>
          </a:xfrm>
          <a:prstGeom prst="ellipse">
            <a:avLst/>
          </a:prstGeom>
          <a:solidFill>
            <a:srgbClr val="FEE695">
              <a:alpha val="75000"/>
            </a:srgbClr>
          </a:solidFill>
          <a:ln>
            <a:noFill/>
          </a:ln>
          <a:effectLst>
            <a:outerShdw blurRad="139700" dist="50800" dir="2700000" algn="tl" rotWithShape="0">
              <a:srgbClr val="376FFF">
                <a:lumMod val="75000"/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260">
              <a:cs typeface="微软雅黑" panose="020B0503020204020204" charset="-122"/>
              <a:sym typeface="+mn-ea"/>
            </a:endParaRPr>
          </a:p>
        </p:txBody>
      </p:sp>
      <p:sp>
        <p:nvSpPr>
          <p:cNvPr id="159" name="椭圆 158"/>
          <p:cNvSpPr/>
          <p:nvPr>
            <p:custDataLst>
              <p:tags r:id="rId44"/>
            </p:custDataLst>
          </p:nvPr>
        </p:nvSpPr>
        <p:spPr>
          <a:xfrm>
            <a:off x="4641398" y="3181543"/>
            <a:ext cx="368052" cy="368052"/>
          </a:xfrm>
          <a:prstGeom prst="ellipse">
            <a:avLst/>
          </a:prstGeom>
          <a:solidFill>
            <a:srgbClr val="FEE695">
              <a:alpha val="75000"/>
            </a:srgbClr>
          </a:solidFill>
          <a:ln>
            <a:noFill/>
          </a:ln>
          <a:effectLst>
            <a:outerShdw blurRad="139700" dist="50800" dir="2700000" algn="tl" rotWithShape="0">
              <a:srgbClr val="376FFF">
                <a:lumMod val="75000"/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260">
              <a:cs typeface="微软雅黑" panose="020B0503020204020204" charset="-122"/>
              <a:sym typeface="+mn-ea"/>
            </a:endParaRPr>
          </a:p>
        </p:txBody>
      </p:sp>
      <p:sp>
        <p:nvSpPr>
          <p:cNvPr id="160" name="椭圆 159"/>
          <p:cNvSpPr/>
          <p:nvPr>
            <p:custDataLst>
              <p:tags r:id="rId45"/>
            </p:custDataLst>
          </p:nvPr>
        </p:nvSpPr>
        <p:spPr>
          <a:xfrm>
            <a:off x="3923817" y="4250666"/>
            <a:ext cx="368052" cy="368052"/>
          </a:xfrm>
          <a:prstGeom prst="ellipse">
            <a:avLst/>
          </a:prstGeom>
          <a:solidFill>
            <a:srgbClr val="FEE695">
              <a:alpha val="75000"/>
            </a:srgbClr>
          </a:solidFill>
          <a:ln>
            <a:noFill/>
          </a:ln>
          <a:effectLst>
            <a:outerShdw blurRad="139700" dist="50800" dir="2700000" algn="tl" rotWithShape="0">
              <a:srgbClr val="376FFF">
                <a:lumMod val="75000"/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260">
              <a:cs typeface="微软雅黑" panose="020B0503020204020204" charset="-122"/>
              <a:sym typeface="+mn-ea"/>
            </a:endParaRPr>
          </a:p>
        </p:txBody>
      </p:sp>
      <p:sp>
        <p:nvSpPr>
          <p:cNvPr id="161" name="椭圆 160"/>
          <p:cNvSpPr/>
          <p:nvPr>
            <p:custDataLst>
              <p:tags r:id="rId46"/>
            </p:custDataLst>
          </p:nvPr>
        </p:nvSpPr>
        <p:spPr>
          <a:xfrm>
            <a:off x="2637649" y="2611747"/>
            <a:ext cx="368052" cy="368052"/>
          </a:xfrm>
          <a:prstGeom prst="ellipse">
            <a:avLst/>
          </a:prstGeom>
          <a:solidFill>
            <a:srgbClr val="FEE695">
              <a:alpha val="75000"/>
            </a:srgbClr>
          </a:solidFill>
          <a:ln>
            <a:noFill/>
          </a:ln>
          <a:effectLst>
            <a:outerShdw blurRad="139700" dist="50800" dir="2700000" algn="tl" rotWithShape="0">
              <a:srgbClr val="376FFF">
                <a:lumMod val="75000"/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260">
              <a:cs typeface="微软雅黑" panose="020B0503020204020204" charset="-122"/>
              <a:sym typeface="+mn-ea"/>
            </a:endParaRPr>
          </a:p>
        </p:txBody>
      </p:sp>
      <p:pic>
        <p:nvPicPr>
          <p:cNvPr id="162" name="图片 16" descr="343439383331313b343532303033323bd3a6d3c3b9dcc0ed"/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725434" y="2696311"/>
            <a:ext cx="182634" cy="182634"/>
          </a:xfrm>
          <a:prstGeom prst="rect">
            <a:avLst/>
          </a:prstGeom>
        </p:spPr>
      </p:pic>
      <p:pic>
        <p:nvPicPr>
          <p:cNvPr id="163" name="图片 4" descr="343439383331313b343532303032303bb8f6c8cbd0c5cfa2"/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3935898" y="2252555"/>
            <a:ext cx="182634" cy="182634"/>
          </a:xfrm>
          <a:prstGeom prst="rect">
            <a:avLst/>
          </a:prstGeom>
        </p:spPr>
      </p:pic>
      <p:pic>
        <p:nvPicPr>
          <p:cNvPr id="164" name="图片 3" descr="343439383331313b343532303031393bd2b5bca8b9dcc0ed"/>
          <p:cNvPicPr>
            <a:picLocks noChangeAspect="1"/>
          </p:cNvPicPr>
          <p:nvPr>
            <p:custDataLst>
              <p:tags r:id="rId53"/>
            </p:custDataLst>
          </p:nvPr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733209" y="3276174"/>
            <a:ext cx="182634" cy="182634"/>
          </a:xfrm>
          <a:prstGeom prst="rect">
            <a:avLst/>
          </a:prstGeom>
        </p:spPr>
      </p:pic>
      <p:pic>
        <p:nvPicPr>
          <p:cNvPr id="165" name="图片 12" descr="343439383331313b343532303032383bbfcdbba7b9dcc0ed"/>
          <p:cNvPicPr>
            <a:picLocks noChangeAspect="1"/>
          </p:cNvPicPr>
          <p:nvPr>
            <p:custDataLst>
              <p:tags r:id="rId56"/>
            </p:custDataLst>
          </p:nvPr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4013213" y="4342477"/>
            <a:ext cx="182634" cy="182634"/>
          </a:xfrm>
          <a:prstGeom prst="rect">
            <a:avLst/>
          </a:prstGeom>
        </p:spPr>
      </p:pic>
      <p:pic>
        <p:nvPicPr>
          <p:cNvPr id="166" name="图片 8" descr="343439383331313b343532303032343bb7a2b2bcb9dcc0ed"/>
          <p:cNvPicPr>
            <a:picLocks noChangeAspect="1"/>
          </p:cNvPicPr>
          <p:nvPr>
            <p:custDataLst>
              <p:tags r:id="rId59"/>
            </p:custDataLst>
          </p:nvPr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2758857" y="3967983"/>
            <a:ext cx="205463" cy="205463"/>
          </a:xfrm>
          <a:prstGeom prst="rect">
            <a:avLst/>
          </a:prstGeom>
        </p:spPr>
      </p:pic>
      <p:sp>
        <p:nvSpPr>
          <p:cNvPr id="167" name="弧形 166"/>
          <p:cNvSpPr/>
          <p:nvPr>
            <p:custDataLst>
              <p:tags r:id="rId62"/>
            </p:custDataLst>
          </p:nvPr>
        </p:nvSpPr>
        <p:spPr>
          <a:xfrm rot="15472530">
            <a:off x="2825702" y="2492956"/>
            <a:ext cx="1806837" cy="1806837"/>
          </a:xfrm>
          <a:prstGeom prst="arc">
            <a:avLst>
              <a:gd name="adj1" fmla="val 19666212"/>
              <a:gd name="adj2" fmla="val 778340"/>
            </a:avLst>
          </a:prstGeom>
          <a:ln w="6350">
            <a:solidFill>
              <a:schemeClr val="accent1"/>
            </a:solidFill>
            <a:prstDash val="dash"/>
            <a:tailEnd type="triangle"/>
          </a:ln>
          <a:effectLst>
            <a:outerShdw blurRad="50800" dist="38100" dir="2700000" algn="tl" rotWithShape="0">
              <a:srgbClr val="376FFF">
                <a:lumMod val="75000"/>
                <a:alpha val="40000"/>
              </a:srgbClr>
            </a:outerShdw>
          </a:effectLst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60">
              <a:cs typeface="微软雅黑" panose="020B0503020204020204" charset="-122"/>
            </a:endParaRPr>
          </a:p>
        </p:txBody>
      </p:sp>
      <p:sp>
        <p:nvSpPr>
          <p:cNvPr id="168" name="弧形 167"/>
          <p:cNvSpPr/>
          <p:nvPr>
            <p:custDataLst>
              <p:tags r:id="rId63"/>
            </p:custDataLst>
          </p:nvPr>
        </p:nvSpPr>
        <p:spPr>
          <a:xfrm rot="19846689">
            <a:off x="2822883" y="2493762"/>
            <a:ext cx="1806837" cy="1806837"/>
          </a:xfrm>
          <a:prstGeom prst="arc">
            <a:avLst>
              <a:gd name="adj1" fmla="val 19666212"/>
              <a:gd name="adj2" fmla="val 778340"/>
            </a:avLst>
          </a:prstGeom>
          <a:ln w="6350">
            <a:solidFill>
              <a:schemeClr val="accent1"/>
            </a:solidFill>
            <a:prstDash val="dash"/>
            <a:tailEnd type="triangle"/>
          </a:ln>
          <a:effectLst>
            <a:outerShdw blurRad="50800" dist="38100" dir="2700000" algn="tl" rotWithShape="0">
              <a:srgbClr val="376FFF">
                <a:lumMod val="75000"/>
                <a:alpha val="40000"/>
              </a:srgbClr>
            </a:outerShdw>
          </a:effectLst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60">
              <a:cs typeface="微软雅黑" panose="020B0503020204020204" charset="-122"/>
            </a:endParaRPr>
          </a:p>
        </p:txBody>
      </p:sp>
      <p:sp>
        <p:nvSpPr>
          <p:cNvPr id="169" name="弧形 168"/>
          <p:cNvSpPr/>
          <p:nvPr>
            <p:custDataLst>
              <p:tags r:id="rId64"/>
            </p:custDataLst>
          </p:nvPr>
        </p:nvSpPr>
        <p:spPr>
          <a:xfrm rot="2515112">
            <a:off x="2822883" y="2493762"/>
            <a:ext cx="1806837" cy="1806837"/>
          </a:xfrm>
          <a:prstGeom prst="arc">
            <a:avLst>
              <a:gd name="adj1" fmla="val 19666212"/>
              <a:gd name="adj2" fmla="val 778340"/>
            </a:avLst>
          </a:prstGeom>
          <a:ln w="6350">
            <a:solidFill>
              <a:schemeClr val="accent1"/>
            </a:solidFill>
            <a:prstDash val="dash"/>
            <a:tailEnd type="triangle"/>
          </a:ln>
          <a:effectLst>
            <a:outerShdw blurRad="50800" dist="38100" dir="2700000" algn="tl" rotWithShape="0">
              <a:srgbClr val="376FFF">
                <a:lumMod val="75000"/>
                <a:alpha val="40000"/>
              </a:srgbClr>
            </a:outerShdw>
          </a:effectLst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60">
              <a:cs typeface="微软雅黑" panose="020B0503020204020204" charset="-122"/>
            </a:endParaRPr>
          </a:p>
        </p:txBody>
      </p:sp>
      <p:sp>
        <p:nvSpPr>
          <p:cNvPr id="170" name="弧形 169"/>
          <p:cNvSpPr/>
          <p:nvPr>
            <p:custDataLst>
              <p:tags r:id="rId65"/>
            </p:custDataLst>
          </p:nvPr>
        </p:nvSpPr>
        <p:spPr>
          <a:xfrm rot="6791490">
            <a:off x="2822883" y="2493762"/>
            <a:ext cx="1806837" cy="1806837"/>
          </a:xfrm>
          <a:prstGeom prst="arc">
            <a:avLst>
              <a:gd name="adj1" fmla="val 19666212"/>
              <a:gd name="adj2" fmla="val 778340"/>
            </a:avLst>
          </a:prstGeom>
          <a:ln w="6350">
            <a:solidFill>
              <a:schemeClr val="accent1"/>
            </a:solidFill>
            <a:prstDash val="dash"/>
            <a:tailEnd type="triangle"/>
          </a:ln>
          <a:effectLst>
            <a:outerShdw blurRad="50800" dist="38100" dir="2700000" algn="tl" rotWithShape="0">
              <a:srgbClr val="376FFF">
                <a:lumMod val="75000"/>
                <a:alpha val="40000"/>
              </a:srgbClr>
            </a:outerShdw>
          </a:effectLst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60">
              <a:cs typeface="微软雅黑" panose="020B0503020204020204" charset="-122"/>
            </a:endParaRPr>
          </a:p>
        </p:txBody>
      </p:sp>
      <p:sp>
        <p:nvSpPr>
          <p:cNvPr id="171" name="弧形 170"/>
          <p:cNvSpPr/>
          <p:nvPr>
            <p:custDataLst>
              <p:tags r:id="rId66"/>
            </p:custDataLst>
          </p:nvPr>
        </p:nvSpPr>
        <p:spPr>
          <a:xfrm rot="11125367">
            <a:off x="2822883" y="2493762"/>
            <a:ext cx="1806837" cy="1806837"/>
          </a:xfrm>
          <a:prstGeom prst="arc">
            <a:avLst>
              <a:gd name="adj1" fmla="val 19666212"/>
              <a:gd name="adj2" fmla="val 778340"/>
            </a:avLst>
          </a:prstGeom>
          <a:ln w="6350">
            <a:solidFill>
              <a:schemeClr val="accent1"/>
            </a:solidFill>
            <a:prstDash val="dash"/>
            <a:tailEnd type="triangle"/>
          </a:ln>
          <a:effectLst>
            <a:outerShdw blurRad="50800" dist="38100" dir="2700000" algn="tl" rotWithShape="0">
              <a:srgbClr val="376FFF">
                <a:lumMod val="75000"/>
                <a:alpha val="40000"/>
              </a:srgbClr>
            </a:outerShdw>
          </a:effectLst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60">
              <a:cs typeface="微软雅黑" panose="020B0503020204020204" charset="-122"/>
            </a:endParaRPr>
          </a:p>
        </p:txBody>
      </p:sp>
    </p:spTree>
    <p:custDataLst>
      <p:tags r:id="rId6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161"/>
          <p:cNvSpPr>
            <a:spLocks noGrp="1"/>
          </p:cNvSpPr>
          <p:nvPr/>
        </p:nvSpPr>
        <p:spPr>
          <a:xfrm>
            <a:off x="6049645" y="12861925"/>
            <a:ext cx="104584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756285" rtl="0" eaLnBrk="1" latinLnBrk="0" hangingPunct="1">
              <a:defRPr sz="8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782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28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411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93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76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22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04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87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smtClean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4</a:t>
            </a:r>
            <a:endParaRPr lang="en-US" altLang="zh-CN" sz="1000" smtClean="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70" name="文本框 69"/>
          <p:cNvSpPr txBox="1"/>
          <p:nvPr>
            <p:custDataLst>
              <p:tags r:id="rId1"/>
            </p:custDataLst>
          </p:nvPr>
        </p:nvSpPr>
        <p:spPr>
          <a:xfrm>
            <a:off x="1833245" y="3463290"/>
            <a:ext cx="3893185" cy="608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100" b="1">
                <a:solidFill>
                  <a:schemeClr val="bg1"/>
                </a:solidFill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服务案例</a:t>
            </a:r>
            <a:r>
              <a:rPr lang="zh-CN" altLang="en-US" sz="1600" b="1">
                <a:solidFill>
                  <a:schemeClr val="bg1"/>
                </a:solidFill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（</a:t>
            </a:r>
            <a:r>
              <a:rPr lang="zh-CN" altLang="en-US" sz="1600" b="1">
                <a:solidFill>
                  <a:schemeClr val="bg1"/>
                </a:solidFill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部分）</a:t>
            </a:r>
            <a:endParaRPr lang="zh-CN" altLang="en-US" sz="1600" b="1">
              <a:solidFill>
                <a:schemeClr val="bg1"/>
              </a:solidFill>
              <a:uFillTx/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594995" y="4237355"/>
            <a:ext cx="6379210" cy="4775835"/>
          </a:xfrm>
          <a:prstGeom prst="roundRect">
            <a:avLst>
              <a:gd name="adj" fmla="val 3944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055370" y="4423410"/>
            <a:ext cx="2628000" cy="4361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100" b="1">
                <a:solidFill>
                  <a:schemeClr val="bg1"/>
                </a:solidFill>
                <a:sym typeface="+mn-ea"/>
              </a:rPr>
              <a:t>国际合作推广：</a:t>
            </a:r>
            <a:endParaRPr lang="zh-CN" altLang="en-US" sz="1100" b="1">
              <a:solidFill>
                <a:schemeClr val="bg1"/>
              </a:solidFill>
              <a:sym typeface="+mn-ea"/>
            </a:endParaRP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000">
                <a:solidFill>
                  <a:schemeClr val="bg1"/>
                </a:solidFill>
                <a:sym typeface="+mn-ea"/>
              </a:rPr>
              <a:t>UDF</a:t>
            </a:r>
            <a:r>
              <a:rPr lang="zh-CN" altLang="en-US" sz="1000">
                <a:solidFill>
                  <a:schemeClr val="bg1"/>
                </a:solidFill>
                <a:sym typeface="+mn-ea"/>
              </a:rPr>
              <a:t>平台发起承办</a:t>
            </a:r>
            <a:r>
              <a:rPr lang="en-US" altLang="zh-CN" sz="1000">
                <a:solidFill>
                  <a:schemeClr val="bg1"/>
                </a:solidFill>
                <a:sym typeface="+mn-ea"/>
              </a:rPr>
              <a:t>2019</a:t>
            </a:r>
            <a:r>
              <a:rPr lang="zh-CN" altLang="en-US" sz="1000">
                <a:solidFill>
                  <a:schemeClr val="bg1"/>
                </a:solidFill>
                <a:sym typeface="+mn-ea"/>
              </a:rPr>
              <a:t>年</a:t>
            </a:r>
            <a:r>
              <a:rPr lang="en-US" altLang="zh-CN" sz="1000">
                <a:solidFill>
                  <a:schemeClr val="bg1"/>
                </a:solidFill>
                <a:sym typeface="+mn-ea"/>
              </a:rPr>
              <a:t>GCCAC</a:t>
            </a:r>
            <a:r>
              <a:rPr lang="zh-CN" altLang="en-US" sz="1000">
                <a:solidFill>
                  <a:schemeClr val="bg1"/>
                </a:solidFill>
                <a:sym typeface="+mn-ea"/>
              </a:rPr>
              <a:t>首届跨境金融论坛，促进</a:t>
            </a:r>
            <a:r>
              <a:rPr lang="en-US" altLang="zh-CN" sz="1000">
                <a:solidFill>
                  <a:schemeClr val="bg1"/>
                </a:solidFill>
                <a:sym typeface="+mn-ea"/>
              </a:rPr>
              <a:t>“</a:t>
            </a:r>
            <a:r>
              <a:rPr lang="zh-CN" altLang="en-US" sz="1000">
                <a:solidFill>
                  <a:schemeClr val="bg1"/>
                </a:solidFill>
                <a:sym typeface="+mn-ea"/>
              </a:rPr>
              <a:t>一带一路</a:t>
            </a:r>
            <a:r>
              <a:rPr lang="en-US" altLang="zh-CN" sz="1000">
                <a:solidFill>
                  <a:schemeClr val="bg1"/>
                </a:solidFill>
                <a:sym typeface="+mn-ea"/>
              </a:rPr>
              <a:t>”</a:t>
            </a:r>
            <a:r>
              <a:rPr lang="zh-CN" altLang="en-US" sz="1000">
                <a:solidFill>
                  <a:schemeClr val="bg1"/>
                </a:solidFill>
                <a:sym typeface="+mn-ea"/>
              </a:rPr>
              <a:t>沿线金融机构与企业的合作交流。</a:t>
            </a:r>
            <a:endParaRPr lang="zh-CN" altLang="en-US" sz="1000">
              <a:solidFill>
                <a:schemeClr val="bg1"/>
              </a:solidFill>
            </a:endParaRP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100" b="1">
                <a:solidFill>
                  <a:schemeClr val="bg1"/>
                </a:solidFill>
              </a:rPr>
              <a:t>卡塔尔某金融服务公司业务拓展：</a:t>
            </a:r>
            <a:endParaRPr lang="zh-CN" altLang="en-US" sz="1100" b="1">
              <a:solidFill>
                <a:schemeClr val="bg1"/>
              </a:solidFill>
            </a:endParaRP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>
                <a:solidFill>
                  <a:schemeClr val="bg1"/>
                </a:solidFill>
              </a:rPr>
              <a:t>行业调研、客户分析、渠道拓展与维护</a:t>
            </a:r>
            <a:endParaRPr lang="zh-CN" altLang="en-US" sz="1000">
              <a:solidFill>
                <a:schemeClr val="bg1"/>
              </a:solidFill>
            </a:endParaRP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100" b="1">
                <a:solidFill>
                  <a:schemeClr val="bg1"/>
                </a:solidFill>
              </a:rPr>
              <a:t>卡塔尔某能源集团的新兴市场拓展</a:t>
            </a:r>
            <a:r>
              <a:rPr lang="en-US" altLang="zh-CN" sz="1100" b="1">
                <a:solidFill>
                  <a:schemeClr val="bg1"/>
                </a:solidFill>
              </a:rPr>
              <a:t>: </a:t>
            </a:r>
            <a:endParaRPr lang="en-US" altLang="zh-CN" sz="1100" b="1">
              <a:solidFill>
                <a:schemeClr val="bg1"/>
              </a:solidFill>
            </a:endParaRP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>
                <a:solidFill>
                  <a:schemeClr val="bg1"/>
                </a:solidFill>
              </a:rPr>
              <a:t>品牌策略、内容营销、供应商拓展，远程商务支持。</a:t>
            </a:r>
            <a:endParaRPr lang="zh-CN" altLang="en-US" sz="1000">
              <a:solidFill>
                <a:schemeClr val="bg1"/>
              </a:solidFill>
            </a:endParaRP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100" b="1">
                <a:solidFill>
                  <a:schemeClr val="bg1"/>
                </a:solidFill>
              </a:rPr>
              <a:t>沙特某农业集团亚太地区拓展：</a:t>
            </a:r>
            <a:endParaRPr lang="zh-CN" altLang="en-US" sz="1100" b="1">
              <a:solidFill>
                <a:schemeClr val="bg1"/>
              </a:solidFill>
            </a:endParaRP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>
                <a:solidFill>
                  <a:schemeClr val="bg1"/>
                </a:solidFill>
              </a:rPr>
              <a:t>品牌策略，社交媒体营销、关键渠道连接，商务文件处理。</a:t>
            </a:r>
            <a:endParaRPr lang="zh-CN" altLang="en-US" sz="1000">
              <a:solidFill>
                <a:schemeClr val="bg1"/>
              </a:solidFill>
            </a:endParaRP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100" b="1">
                <a:solidFill>
                  <a:schemeClr val="bg1"/>
                </a:solidFill>
              </a:rPr>
              <a:t>阿联酋某金融服务公司市场拓展：</a:t>
            </a:r>
            <a:endParaRPr lang="zh-CN" altLang="en-US" sz="1100" b="1">
              <a:solidFill>
                <a:schemeClr val="bg1"/>
              </a:solidFill>
            </a:endParaRP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>
                <a:solidFill>
                  <a:schemeClr val="bg1"/>
                </a:solidFill>
              </a:rPr>
              <a:t>竞争对手分析、市场策略、渠道合作、多语言商务秘书。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4217670" y="4499610"/>
            <a:ext cx="2592000" cy="4130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100" b="1">
                <a:solidFill>
                  <a:schemeClr val="bg1"/>
                </a:solidFill>
                <a:sym typeface="+mn-ea"/>
              </a:rPr>
              <a:t>巴林某投资基金中国投行服务：</a:t>
            </a:r>
            <a:endParaRPr lang="zh-CN" altLang="en-US" sz="1100" b="1">
              <a:solidFill>
                <a:schemeClr val="bg1"/>
              </a:solidFill>
              <a:sym typeface="+mn-ea"/>
            </a:endParaRP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>
                <a:solidFill>
                  <a:schemeClr val="bg1"/>
                </a:solidFill>
                <a:sym typeface="+mn-ea"/>
              </a:rPr>
              <a:t>行业分析、合作方走访、高层交流会</a:t>
            </a:r>
            <a:endParaRPr lang="zh-CN" altLang="en-US" sz="1000">
              <a:solidFill>
                <a:schemeClr val="bg1"/>
              </a:solidFill>
            </a:endParaRP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100" b="1">
                <a:solidFill>
                  <a:schemeClr val="bg1"/>
                </a:solidFill>
              </a:rPr>
              <a:t>法国某财产保险公司数字营销服务：</a:t>
            </a:r>
            <a:endParaRPr lang="zh-CN" altLang="en-US" sz="1100" b="1">
              <a:solidFill>
                <a:schemeClr val="bg1"/>
              </a:solidFill>
            </a:endParaRP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>
                <a:solidFill>
                  <a:schemeClr val="bg1"/>
                </a:solidFill>
              </a:rPr>
              <a:t>受众分析、渠道筛选、内容创作、内容发布。</a:t>
            </a:r>
            <a:endParaRPr lang="zh-CN" altLang="en-US" sz="1000">
              <a:solidFill>
                <a:schemeClr val="bg1"/>
              </a:solidFill>
            </a:endParaRP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100" b="1">
                <a:solidFill>
                  <a:schemeClr val="bg1"/>
                </a:solidFill>
              </a:rPr>
              <a:t>挪威某投资基金中资客户合作：</a:t>
            </a:r>
            <a:endParaRPr lang="zh-CN" altLang="en-US" sz="1100" b="1">
              <a:solidFill>
                <a:schemeClr val="bg1"/>
              </a:solidFill>
            </a:endParaRP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>
                <a:solidFill>
                  <a:schemeClr val="bg1"/>
                </a:solidFill>
              </a:rPr>
              <a:t>关键渠道拓展、本地化客户拓展与维护、商务文件处理</a:t>
            </a:r>
            <a:endParaRPr lang="zh-CN" altLang="en-US" sz="1000">
              <a:solidFill>
                <a:schemeClr val="bg1"/>
              </a:solidFill>
            </a:endParaRP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100" b="1">
                <a:solidFill>
                  <a:schemeClr val="bg1"/>
                </a:solidFill>
              </a:rPr>
              <a:t>卢森堡某金融服务公司数字营销服务：</a:t>
            </a:r>
            <a:endParaRPr lang="zh-CN" altLang="en-US" sz="1100" b="1">
              <a:solidFill>
                <a:schemeClr val="bg1"/>
              </a:solidFill>
            </a:endParaRP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>
                <a:solidFill>
                  <a:schemeClr val="bg1"/>
                </a:solidFill>
              </a:rPr>
              <a:t>受众分析、关键词动态、内容优化、发布渠道筛选</a:t>
            </a:r>
            <a:endParaRPr lang="zh-CN" altLang="en-US" sz="1000">
              <a:solidFill>
                <a:schemeClr val="bg1"/>
              </a:solidFill>
            </a:endParaRP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100" b="1">
                <a:solidFill>
                  <a:schemeClr val="bg1"/>
                </a:solidFill>
              </a:rPr>
              <a:t>英国某财产保险公司同业合作：</a:t>
            </a:r>
            <a:endParaRPr lang="zh-CN" altLang="en-US" sz="1100" b="1">
              <a:solidFill>
                <a:schemeClr val="bg1"/>
              </a:solidFill>
            </a:endParaRP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>
                <a:solidFill>
                  <a:schemeClr val="bg1"/>
                </a:solidFill>
              </a:rPr>
              <a:t>与某中资银行的客户准入、商务本地化沟通、文件处理。</a:t>
            </a:r>
            <a:endParaRPr lang="zh-CN" altLang="en-US" sz="1000">
              <a:solidFill>
                <a:schemeClr val="bg1"/>
              </a:solidFill>
            </a:endParaRPr>
          </a:p>
        </p:txBody>
      </p:sp>
      <p:cxnSp>
        <p:nvCxnSpPr>
          <p:cNvPr id="79" name="直接连接符 78"/>
          <p:cNvCxnSpPr/>
          <p:nvPr/>
        </p:nvCxnSpPr>
        <p:spPr>
          <a:xfrm flipH="1">
            <a:off x="3790315" y="4711065"/>
            <a:ext cx="0" cy="36957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1" name="图片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5245735"/>
            <a:ext cx="379796" cy="25200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7814310"/>
            <a:ext cx="391163" cy="2520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15" y="7100570"/>
            <a:ext cx="378000" cy="252000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" y="7947660"/>
            <a:ext cx="378793" cy="252000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50" y="6221095"/>
            <a:ext cx="377230" cy="252000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50" y="5595620"/>
            <a:ext cx="377230" cy="25200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4135" y="4591050"/>
            <a:ext cx="353379" cy="25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545" y="6071870"/>
            <a:ext cx="387000" cy="25200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7465" y="6953250"/>
            <a:ext cx="430105" cy="252000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10"/>
          <a:srcRect t="13770"/>
          <a:stretch>
            <a:fillRect/>
          </a:stretch>
        </p:blipFill>
        <p:spPr>
          <a:xfrm>
            <a:off x="717550" y="4554855"/>
            <a:ext cx="339468" cy="288000"/>
          </a:xfrm>
          <a:prstGeom prst="rect">
            <a:avLst/>
          </a:prstGeom>
        </p:spPr>
      </p:pic>
      <p:sp>
        <p:nvSpPr>
          <p:cNvPr id="105" name="矩形 104"/>
          <p:cNvSpPr/>
          <p:nvPr/>
        </p:nvSpPr>
        <p:spPr>
          <a:xfrm>
            <a:off x="0" y="0"/>
            <a:ext cx="7559675" cy="282829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-8255" y="0"/>
            <a:ext cx="7560310" cy="28282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2955" y="419100"/>
            <a:ext cx="6036310" cy="1500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ctr" fontAlgn="auto">
              <a:lnSpc>
                <a:spcPct val="150000"/>
              </a:lnSpc>
            </a:pPr>
            <a:r>
              <a:rPr lang="en-US" altLang="zh-CN" sz="2000" b="1" kern="0" dirty="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UDF</a:t>
            </a: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平台：您国际业务增长的新渠道</a:t>
            </a:r>
            <a:endParaRPr lang="zh-CN" altLang="en-US" sz="2000" b="1" kern="0" dirty="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b="1" kern="0" dirty="0">
                <a:solidFill>
                  <a:srgbClr val="FEE695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链接全球跨境金融服务：信息</a:t>
            </a:r>
            <a:r>
              <a:rPr lang="en-US" altLang="zh-CN" b="1" kern="0" dirty="0">
                <a:solidFill>
                  <a:srgbClr val="FEE695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  +  </a:t>
            </a:r>
            <a:r>
              <a:rPr lang="zh-CN" altLang="en-US" b="1" kern="0" dirty="0">
                <a:solidFill>
                  <a:srgbClr val="FEE695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机构</a:t>
            </a:r>
            <a:r>
              <a:rPr lang="en-US" altLang="zh-CN" b="1" kern="0" dirty="0">
                <a:solidFill>
                  <a:srgbClr val="FEE695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  +  </a:t>
            </a:r>
            <a:r>
              <a:rPr lang="zh-CN" altLang="en-US" b="1" kern="0" dirty="0">
                <a:solidFill>
                  <a:srgbClr val="FEE695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专业人士</a:t>
            </a:r>
            <a:endParaRPr lang="zh-CN" altLang="en-US" b="1" kern="0" dirty="0">
              <a:solidFill>
                <a:srgbClr val="FEE695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更专业、更高效、更便捷</a:t>
            </a:r>
            <a:endParaRPr lang="zh-CN" altLang="en-US" sz="2000" b="1" kern="0" dirty="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indent="0" algn="ctr" fontAlgn="auto">
              <a:lnSpc>
                <a:spcPct val="150000"/>
              </a:lnSpc>
            </a:pPr>
            <a:endParaRPr lang="zh-CN" altLang="en-US" sz="2000" b="1" kern="0" dirty="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indent="0" algn="ctr" fontAlgn="auto">
              <a:lnSpc>
                <a:spcPct val="150000"/>
              </a:lnSpc>
            </a:pPr>
            <a:endParaRPr lang="zh-CN" altLang="en-US" sz="2000" b="1" kern="0" dirty="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31010" y="9689465"/>
            <a:ext cx="4110355" cy="2505075"/>
          </a:xfrm>
          <a:prstGeom prst="roundRect">
            <a:avLst>
              <a:gd name="adj" fmla="val 6032"/>
            </a:avLst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noAutofit/>
          </a:bodyPr>
          <a:p>
            <a:pPr indent="0" fontAlgn="auto">
              <a:lnSpc>
                <a:spcPct val="125000"/>
              </a:lnSpc>
            </a:pPr>
            <a:endParaRPr lang="en-US" altLang="zh-CN" sz="16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2" name="图片 21" descr="C:/Users/Administrator/Desktop/002.png002"/>
          <p:cNvPicPr>
            <a:picLocks noChangeAspect="1"/>
          </p:cNvPicPr>
          <p:nvPr/>
        </p:nvPicPr>
        <p:blipFill>
          <a:blip r:embed="rId12"/>
          <a:srcRect t="38" b="38"/>
          <a:stretch>
            <a:fillRect/>
          </a:stretch>
        </p:blipFill>
        <p:spPr>
          <a:xfrm>
            <a:off x="3874135" y="11037570"/>
            <a:ext cx="900000" cy="900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160270" y="11330305"/>
            <a:ext cx="17805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合作咨询</a:t>
            </a:r>
            <a:endParaRPr lang="zh-CN" altLang="en-US" sz="14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67660" y="10490200"/>
            <a:ext cx="2912745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14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https://www.udfspace.com/</a:t>
            </a:r>
            <a:endParaRPr lang="en-US" altLang="zh-CN" sz="14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14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132455" y="9530715"/>
            <a:ext cx="1320165" cy="3524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联系我们</a:t>
            </a:r>
            <a:endParaRPr lang="zh-CN" altLang="en-US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26" name="图片 25" descr="32313537353438383b32313537353438363bd3cacfe4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76195" y="10233660"/>
            <a:ext cx="216000" cy="216000"/>
          </a:xfrm>
          <a:prstGeom prst="rect">
            <a:avLst/>
          </a:prstGeom>
        </p:spPr>
      </p:pic>
      <p:pic>
        <p:nvPicPr>
          <p:cNvPr id="27" name="图片 26" descr="343435383139353b333635363535343bcdf8c2e7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576195" y="10635615"/>
            <a:ext cx="216000" cy="21600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868295" y="10086340"/>
            <a:ext cx="3503295" cy="641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14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BD@u-sharing.com</a:t>
            </a:r>
            <a:endParaRPr lang="en-US" altLang="zh-CN" sz="14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1475" y="2073275"/>
            <a:ext cx="6842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EE695"/>
                </a:solidFill>
              </a:rPr>
              <a:t>20+</a:t>
            </a:r>
            <a:r>
              <a:rPr lang="en-US" altLang="zh-CN" sz="1600" b="1">
                <a:solidFill>
                  <a:srgbClr val="FEE695"/>
                </a:solidFill>
              </a:rPr>
              <a:t> </a:t>
            </a:r>
            <a:r>
              <a:rPr lang="zh-CN" altLang="en-US" sz="1600" b="1">
                <a:solidFill>
                  <a:srgbClr val="FEE695"/>
                </a:solidFill>
              </a:rPr>
              <a:t>国家</a:t>
            </a:r>
            <a:r>
              <a:rPr lang="en-US" altLang="zh-CN" b="1">
                <a:solidFill>
                  <a:srgbClr val="FEE695"/>
                </a:solidFill>
              </a:rPr>
              <a:t> </a:t>
            </a:r>
            <a:r>
              <a:rPr lang="zh-CN" altLang="en-US" b="1">
                <a:solidFill>
                  <a:srgbClr val="FEE695"/>
                </a:solidFill>
              </a:rPr>
              <a:t>，</a:t>
            </a:r>
            <a:r>
              <a:rPr lang="en-US" altLang="zh-CN" b="1">
                <a:solidFill>
                  <a:srgbClr val="FEE695"/>
                </a:solidFill>
              </a:rPr>
              <a:t>3000</a:t>
            </a:r>
            <a:r>
              <a:rPr lang="zh-CN" altLang="en-US" b="1">
                <a:solidFill>
                  <a:srgbClr val="FEE695"/>
                </a:solidFill>
              </a:rPr>
              <a:t>万</a:t>
            </a:r>
            <a:r>
              <a:rPr lang="zh-CN" altLang="en-US" sz="1600" b="1">
                <a:solidFill>
                  <a:srgbClr val="FEE695"/>
                </a:solidFill>
              </a:rPr>
              <a:t>垂直领域人群</a:t>
            </a:r>
            <a:r>
              <a:rPr lang="zh-CN" altLang="en-US" b="1">
                <a:solidFill>
                  <a:srgbClr val="FEE695"/>
                </a:solidFill>
              </a:rPr>
              <a:t>，</a:t>
            </a:r>
            <a:r>
              <a:rPr lang="en-US" altLang="zh-CN" b="1">
                <a:solidFill>
                  <a:srgbClr val="FEE695"/>
                </a:solidFill>
              </a:rPr>
              <a:t>9</a:t>
            </a:r>
            <a:r>
              <a:rPr lang="zh-CN" altLang="en-US" b="1">
                <a:solidFill>
                  <a:srgbClr val="FEE695"/>
                </a:solidFill>
              </a:rPr>
              <a:t>年</a:t>
            </a:r>
            <a:r>
              <a:rPr lang="zh-CN" altLang="en-US" sz="1600" b="1">
                <a:solidFill>
                  <a:srgbClr val="FEE695"/>
                </a:solidFill>
              </a:rPr>
              <a:t>一线实务经验</a:t>
            </a:r>
            <a:r>
              <a:rPr lang="zh-CN" altLang="en-US" b="1">
                <a:solidFill>
                  <a:srgbClr val="FEE695"/>
                </a:solidFill>
              </a:rPr>
              <a:t>，</a:t>
            </a:r>
            <a:r>
              <a:rPr lang="en-US" altLang="zh-CN" b="1">
                <a:solidFill>
                  <a:srgbClr val="FEE695"/>
                </a:solidFill>
                <a:latin typeface="微软雅黑" panose="020B0503020204020204" charset="-122"/>
                <a:ea typeface="微软雅黑" panose="020B0503020204020204" charset="-122"/>
              </a:rPr>
              <a:t>0 </a:t>
            </a:r>
            <a:r>
              <a:rPr lang="zh-CN" altLang="en-US" sz="1600" b="1">
                <a:solidFill>
                  <a:srgbClr val="FEE695"/>
                </a:solidFill>
              </a:rPr>
              <a:t>违规记录</a:t>
            </a:r>
            <a:endParaRPr lang="zh-CN" altLang="en-US" sz="1600" b="1">
              <a:solidFill>
                <a:srgbClr val="FEE695"/>
              </a:solidFill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7595235"/>
            <a:ext cx="7559675" cy="6087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文本框 94"/>
          <p:cNvSpPr txBox="1"/>
          <p:nvPr/>
        </p:nvSpPr>
        <p:spPr>
          <a:xfrm>
            <a:off x="958850" y="773430"/>
            <a:ext cx="5676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UDF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- AIM Congress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合作伙伴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7" name="图片 2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595" y="275590"/>
            <a:ext cx="719455" cy="443230"/>
          </a:xfrm>
          <a:prstGeom prst="rect">
            <a:avLst/>
          </a:prstGeom>
        </p:spPr>
      </p:pic>
      <p:sp>
        <p:nvSpPr>
          <p:cNvPr id="3" name="灯片编号占位符 161"/>
          <p:cNvSpPr>
            <a:spLocks noGrp="1"/>
          </p:cNvSpPr>
          <p:nvPr/>
        </p:nvSpPr>
        <p:spPr>
          <a:xfrm>
            <a:off x="6049645" y="12861925"/>
            <a:ext cx="104584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756285" rtl="0" eaLnBrk="1" latinLnBrk="0" hangingPunct="1">
              <a:defRPr sz="8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782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28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411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93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76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22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04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87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smtClean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 5</a:t>
            </a:r>
            <a:endParaRPr lang="en-US" altLang="zh-CN" sz="1000" smtClean="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grpSp>
        <p:nvGrpSpPr>
          <p:cNvPr id="131" name="组合 130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 rot="0">
            <a:off x="636537" y="3937056"/>
            <a:ext cx="2945455" cy="2880000"/>
            <a:chOff x="2198" y="3614"/>
            <a:chExt cx="14043" cy="11618"/>
          </a:xfrm>
        </p:grpSpPr>
        <p:sp>
          <p:nvSpPr>
            <p:cNvPr id="133" name="任意多边形 15"/>
            <p:cNvSpPr/>
            <p:nvPr>
              <p:custDataLst>
                <p:tags r:id="rId3"/>
              </p:custDataLst>
            </p:nvPr>
          </p:nvSpPr>
          <p:spPr>
            <a:xfrm>
              <a:off x="2198" y="3614"/>
              <a:ext cx="14043" cy="11618"/>
            </a:xfrm>
            <a:custGeom>
              <a:avLst/>
              <a:gdLst>
                <a:gd name="adj" fmla="val 8696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317" h="6052">
                  <a:moveTo>
                    <a:pt x="489" y="0"/>
                  </a:moveTo>
                  <a:lnTo>
                    <a:pt x="6828" y="0"/>
                  </a:lnTo>
                  <a:cubicBezTo>
                    <a:pt x="7098" y="0"/>
                    <a:pt x="7317" y="219"/>
                    <a:pt x="7317" y="489"/>
                  </a:cubicBezTo>
                  <a:lnTo>
                    <a:pt x="7317" y="5134"/>
                  </a:lnTo>
                  <a:cubicBezTo>
                    <a:pt x="7317" y="5404"/>
                    <a:pt x="7098" y="5623"/>
                    <a:pt x="6828" y="5623"/>
                  </a:cubicBezTo>
                  <a:lnTo>
                    <a:pt x="1234" y="5623"/>
                  </a:lnTo>
                  <a:lnTo>
                    <a:pt x="699" y="6052"/>
                  </a:lnTo>
                  <a:lnTo>
                    <a:pt x="700" y="5623"/>
                  </a:lnTo>
                  <a:lnTo>
                    <a:pt x="489" y="5623"/>
                  </a:lnTo>
                  <a:cubicBezTo>
                    <a:pt x="219" y="5623"/>
                    <a:pt x="0" y="5404"/>
                    <a:pt x="0" y="5134"/>
                  </a:cubicBezTo>
                  <a:lnTo>
                    <a:pt x="0" y="489"/>
                  </a:lnTo>
                  <a:cubicBezTo>
                    <a:pt x="0" y="219"/>
                    <a:pt x="219" y="0"/>
                    <a:pt x="489" y="0"/>
                  </a:cubicBezTo>
                  <a:close/>
                </a:path>
              </a:pathLst>
            </a:custGeom>
            <a:gradFill>
              <a:gsLst>
                <a:gs pos="65000">
                  <a:schemeClr val="accent1">
                    <a:alpha val="80000"/>
                  </a:schemeClr>
                </a:gs>
                <a:gs pos="2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pic>
          <p:nvPicPr>
            <p:cNvPr id="134" name="图片 133" descr="E:/设计素材图片2/leo-bayard-HuFL67UtXqU-unsplash.jpgleo-bayard-HuFL67UtXqU-unsplash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5" cstate="email"/>
            <a:srcRect l="5" t="4913" r="5" b="4913"/>
            <a:stretch>
              <a:fillRect/>
            </a:stretch>
          </p:blipFill>
          <p:spPr>
            <a:xfrm>
              <a:off x="2601" y="4052"/>
              <a:ext cx="13170" cy="9895"/>
            </a:xfrm>
            <a:prstGeom prst="roundRect">
              <a:avLst>
                <a:gd name="adj" fmla="val 6291"/>
              </a:avLst>
            </a:prstGeom>
            <a:ln w="9525" cap="flat" cmpd="sng" algn="ctr">
              <a:solidFill>
                <a:schemeClr val="dk1">
                  <a:lumMod val="40000"/>
                  <a:lumOff val="60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sp>
        <p:nvSpPr>
          <p:cNvPr id="7" name="文本框 6"/>
          <p:cNvSpPr txBox="1"/>
          <p:nvPr/>
        </p:nvSpPr>
        <p:spPr>
          <a:xfrm>
            <a:off x="375920" y="6751320"/>
            <a:ext cx="3745865" cy="271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400" b="1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图：</a:t>
            </a:r>
            <a:r>
              <a:rPr lang="en-US" altLang="zh-CN" sz="1400" b="1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AIM Congress </a:t>
            </a:r>
            <a:r>
              <a:rPr lang="zh-CN" altLang="en-US" sz="1400" b="1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合作伙伴介绍</a:t>
            </a:r>
            <a:endParaRPr lang="zh-CN" altLang="en-US" sz="1400" b="1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0055" y="7080885"/>
            <a:ext cx="37655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网址</a:t>
            </a: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https://aimcongress.com/partner/udf-platform</a:t>
            </a:r>
            <a:endParaRPr lang="en-US" altLang="zh-CN" sz="12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271" name="组合 270"/>
          <p:cNvGrpSpPr/>
          <p:nvPr>
            <p:custDataLst>
              <p:tags r:id="rId6"/>
            </p:custDataLst>
          </p:nvPr>
        </p:nvGrpSpPr>
        <p:grpSpPr>
          <a:xfrm>
            <a:off x="4309745" y="4001770"/>
            <a:ext cx="2738755" cy="2983230"/>
            <a:chOff x="9600" y="1020"/>
            <a:chExt cx="8388" cy="5337"/>
          </a:xfrm>
        </p:grpSpPr>
        <p:sp>
          <p:nvSpPr>
            <p:cNvPr id="272" name="圆角矩形 271"/>
            <p:cNvSpPr/>
            <p:nvPr>
              <p:custDataLst>
                <p:tags r:id="rId7"/>
              </p:custDataLst>
            </p:nvPr>
          </p:nvSpPr>
          <p:spPr>
            <a:xfrm>
              <a:off x="9800" y="1165"/>
              <a:ext cx="8189" cy="5192"/>
            </a:xfrm>
            <a:prstGeom prst="roundRect">
              <a:avLst>
                <a:gd name="adj" fmla="val 9447"/>
              </a:avLst>
            </a:prstGeom>
            <a:solidFill>
              <a:srgbClr val="0B9BF5"/>
            </a:solidFill>
            <a:ln>
              <a:solidFill>
                <a:srgbClr val="091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3" name="圆角矩形 272"/>
            <p:cNvSpPr/>
            <p:nvPr>
              <p:custDataLst>
                <p:tags r:id="rId8"/>
              </p:custDataLst>
            </p:nvPr>
          </p:nvSpPr>
          <p:spPr>
            <a:xfrm>
              <a:off x="9600" y="1020"/>
              <a:ext cx="8189" cy="5192"/>
            </a:xfrm>
            <a:prstGeom prst="roundRect">
              <a:avLst>
                <a:gd name="adj" fmla="val 9447"/>
              </a:avLst>
            </a:prstGeom>
            <a:solidFill>
              <a:srgbClr val="3A5DA2"/>
            </a:solidFill>
            <a:ln>
              <a:solidFill>
                <a:srgbClr val="3A5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4" name="Title 6"/>
          <p:cNvSpPr txBox="1"/>
          <p:nvPr>
            <p:custDataLst>
              <p:tags r:id="rId9"/>
            </p:custDataLst>
          </p:nvPr>
        </p:nvSpPr>
        <p:spPr>
          <a:xfrm>
            <a:off x="806450" y="1742440"/>
            <a:ext cx="5972810" cy="163004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auto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+mj-ea"/>
            </a:pPr>
            <a:r>
              <a:rPr lang="en-US" altLang="zh-CN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2025</a:t>
            </a:r>
            <a:r>
              <a:rPr lang="zh-CN" altLang="en-US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年</a:t>
            </a:r>
            <a:r>
              <a:rPr lang="en-US" altLang="zh-CN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3</a:t>
            </a:r>
            <a:r>
              <a:rPr lang="zh-CN" altLang="en-US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月</a:t>
            </a:r>
            <a:r>
              <a:rPr lang="en-US" altLang="zh-CN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17</a:t>
            </a:r>
            <a:r>
              <a:rPr lang="zh-CN" altLang="en-US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日</a:t>
            </a:r>
            <a:r>
              <a:rPr lang="en-US" altLang="zh-CN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- 4</a:t>
            </a:r>
            <a:r>
              <a:rPr lang="zh-CN" altLang="en-US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月</a:t>
            </a:r>
            <a:r>
              <a:rPr lang="en-US" altLang="zh-CN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16</a:t>
            </a:r>
            <a:r>
              <a:rPr lang="zh-CN" altLang="en-US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日，</a:t>
            </a:r>
            <a:r>
              <a:rPr lang="en-US" altLang="zh-CN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UDF </a:t>
            </a:r>
            <a:r>
              <a:rPr lang="zh-CN" altLang="en-US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平台为第</a:t>
            </a:r>
            <a:r>
              <a:rPr lang="en-US" altLang="zh-CN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14</a:t>
            </a:r>
            <a:r>
              <a:rPr lang="zh-CN" altLang="en-US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届</a:t>
            </a:r>
            <a:r>
              <a:rPr lang="en-US" altLang="zh-CN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AIM Congress</a:t>
            </a:r>
            <a:r>
              <a:rPr lang="zh-CN" altLang="en-US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的</a:t>
            </a:r>
            <a:r>
              <a:rPr lang="en-US" altLang="zh-CN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30</a:t>
            </a:r>
            <a:r>
              <a:rPr lang="zh-CN" altLang="en-US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多个细分领域的重要商务活动进行了推广，包括：投资促进、金融、新能源、智慧城市、低空经济、商贸物流、人工智能等。参会者来自阿联酋、沙特、卡塔尔、巴林、科威特、英国、德国、中国、印度、泰国、美国、澳大利亚等多个国家。</a:t>
            </a:r>
            <a:endParaRPr lang="zh-CN" altLang="en-US" sz="1100" spc="0" dirty="0">
              <a:ln w="3175">
                <a:noFill/>
                <a:prstDash val="dash"/>
              </a:ln>
              <a:solidFill>
                <a:schemeClr val="bg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lvl="0" indent="0" algn="l" fontAlgn="auto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+mj-ea"/>
            </a:pPr>
            <a:r>
              <a:rPr lang="en-US" altLang="zh-CN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UDF</a:t>
            </a:r>
            <a:r>
              <a:rPr lang="zh-CN" altLang="en-US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平台是</a:t>
            </a:r>
            <a:r>
              <a:rPr lang="en-US" altLang="zh-CN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AIM Congress</a:t>
            </a:r>
            <a:r>
              <a:rPr lang="zh-CN" altLang="en-US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的合作伙伴，近</a:t>
            </a:r>
            <a:r>
              <a:rPr lang="en-US" altLang="zh-CN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3</a:t>
            </a:r>
            <a:r>
              <a:rPr lang="zh-CN" altLang="en-US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年专注于推动中东、欧洲与中国客户的商务合作，以独特的</a:t>
            </a:r>
            <a:r>
              <a:rPr lang="en-US" altLang="zh-CN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“</a:t>
            </a:r>
            <a:r>
              <a:rPr lang="zh-CN" altLang="en-US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品牌</a:t>
            </a:r>
            <a:r>
              <a:rPr lang="en-US" altLang="zh-CN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+</a:t>
            </a:r>
            <a:r>
              <a:rPr lang="zh-CN" altLang="en-US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渠道</a:t>
            </a:r>
            <a:r>
              <a:rPr lang="en-US" altLang="zh-CN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+</a:t>
            </a:r>
            <a:r>
              <a:rPr lang="zh-CN" altLang="en-US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客户</a:t>
            </a:r>
            <a:r>
              <a:rPr lang="en-US" altLang="zh-CN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”</a:t>
            </a:r>
            <a:r>
              <a:rPr lang="zh-CN" altLang="en-US" sz="1100" spc="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、保密合规推进跨境商务合作的模式，获得了合作方的高度认可。</a:t>
            </a:r>
            <a:endParaRPr lang="zh-CN" altLang="en-US" sz="1100" spc="0" dirty="0">
              <a:ln w="3175">
                <a:noFill/>
                <a:prstDash val="dash"/>
              </a:ln>
              <a:solidFill>
                <a:schemeClr val="bg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65320" y="4152900"/>
            <a:ext cx="231394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AIM Congress 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是世界领先的投资平台之一。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2025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AIM Congress 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旨在构建更加均衡的全球框架，在充满活力的经济环境中发现机遇，并释放每个企业、国家和地区的潜力，由阿联酋政府在阿布扎比主办，吸引了来自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180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多个国家的</a:t>
            </a:r>
            <a:r>
              <a:rPr lang="en-US" altLang="zh-CN" sz="12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20000</a:t>
            </a:r>
            <a:r>
              <a:rPr lang="zh-CN" altLang="en-US" sz="12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多名政产学研界的精英参会。</a:t>
            </a:r>
            <a:endParaRPr lang="zh-CN" altLang="en-US" sz="12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315" name="组合 314"/>
          <p:cNvGrpSpPr/>
          <p:nvPr>
            <p:custDataLst>
              <p:tags r:id="rId10"/>
            </p:custDataLst>
          </p:nvPr>
        </p:nvGrpSpPr>
        <p:grpSpPr>
          <a:xfrm>
            <a:off x="582295" y="1473321"/>
            <a:ext cx="6423791" cy="2110288"/>
            <a:chOff x="9600" y="7327"/>
            <a:chExt cx="8389" cy="2935"/>
          </a:xfrm>
        </p:grpSpPr>
        <p:sp>
          <p:nvSpPr>
            <p:cNvPr id="316" name="矩形 315"/>
            <p:cNvSpPr/>
            <p:nvPr>
              <p:custDataLst>
                <p:tags r:id="rId11"/>
              </p:custDataLst>
            </p:nvPr>
          </p:nvSpPr>
          <p:spPr>
            <a:xfrm>
              <a:off x="9600" y="7449"/>
              <a:ext cx="8389" cy="2813"/>
            </a:xfrm>
            <a:prstGeom prst="rect">
              <a:avLst/>
            </a:prstGeom>
            <a:noFill/>
            <a:ln w="15875" cmpd="sng">
              <a:solidFill>
                <a:srgbClr val="259DB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矩形 318"/>
            <p:cNvSpPr/>
            <p:nvPr>
              <p:custDataLst>
                <p:tags r:id="rId12"/>
              </p:custDataLst>
            </p:nvPr>
          </p:nvSpPr>
          <p:spPr>
            <a:xfrm>
              <a:off x="10496" y="7327"/>
              <a:ext cx="705" cy="250"/>
            </a:xfrm>
            <a:prstGeom prst="rect">
              <a:avLst/>
            </a:prstGeom>
            <a:solidFill>
              <a:srgbClr val="259DB1"/>
            </a:solidFill>
            <a:ln w="2857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43560" y="7971790"/>
            <a:ext cx="6499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UDF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平台参与的商务推广活动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（部分）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5485" y="11873230"/>
            <a:ext cx="1285421" cy="90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9595" y="11751945"/>
            <a:ext cx="1285714" cy="90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3510" y="8605520"/>
            <a:ext cx="1800000" cy="102857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97935" y="11647805"/>
            <a:ext cx="1285421" cy="900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0740" y="9113520"/>
            <a:ext cx="1269000" cy="1692000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18"/>
          <a:srcRect t="2020"/>
          <a:stretch>
            <a:fillRect/>
          </a:stretch>
        </p:blipFill>
        <p:spPr>
          <a:xfrm>
            <a:off x="2998470" y="10398125"/>
            <a:ext cx="1583690" cy="1026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72745" y="11832590"/>
            <a:ext cx="1285421" cy="900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34435" y="10362565"/>
            <a:ext cx="1285421" cy="900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83535" y="9083040"/>
            <a:ext cx="1800000" cy="102857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6260" y="12706350"/>
            <a:ext cx="13487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环保制造</a:t>
            </a:r>
            <a:endParaRPr lang="zh-CN" altLang="en-US" sz="10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53285" y="12741910"/>
            <a:ext cx="13487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中小企业投资</a:t>
            </a:r>
            <a:endParaRPr lang="zh-CN" altLang="en-US" sz="10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90315" y="12792075"/>
            <a:ext cx="13487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投资中国</a:t>
            </a:r>
            <a:endParaRPr lang="zh-CN" altLang="en-US" sz="10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98160" y="12578715"/>
            <a:ext cx="13487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智慧城市</a:t>
            </a:r>
            <a:endParaRPr lang="zh-CN" altLang="en-US" sz="10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34660" y="11300460"/>
            <a:ext cx="13487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证券交易</a:t>
            </a:r>
            <a:endParaRPr lang="zh-CN" altLang="en-US" sz="10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0520" y="8563610"/>
            <a:ext cx="219519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30000"/>
              </a:lnSpc>
            </a:pPr>
            <a:r>
              <a:rPr lang="zh-CN" altLang="en-US" sz="10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贸易科技（</a:t>
            </a:r>
            <a:r>
              <a:rPr lang="en-US" altLang="zh-CN" sz="10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TradeTech</a:t>
            </a:r>
            <a:r>
              <a:rPr lang="zh-CN" altLang="en-US" sz="10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）对全球贸易体系的变革潜力</a:t>
            </a:r>
            <a:endParaRPr lang="zh-CN" altLang="en-US" sz="10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7990" y="10864215"/>
            <a:ext cx="21177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阿联酋对外贸易国务部长</a:t>
            </a:r>
            <a:endParaRPr lang="zh-CN" altLang="en-US" sz="1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indent="0" algn="ctr" fontAlgn="auto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赛尼</a:t>
            </a:r>
            <a:r>
              <a:rPr lang="en-US" altLang="zh-CN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·</a:t>
            </a:r>
            <a:r>
              <a:rPr lang="zh-CN" altLang="en-US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本</a:t>
            </a:r>
            <a:r>
              <a:rPr lang="en-US" altLang="zh-CN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·</a:t>
            </a:r>
            <a:r>
              <a:rPr lang="zh-CN" altLang="en-US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艾哈迈德</a:t>
            </a:r>
            <a:r>
              <a:rPr lang="en-US" altLang="zh-CN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·</a:t>
            </a:r>
            <a:r>
              <a:rPr lang="zh-CN" altLang="en-US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阿尔泽尤迪博士</a:t>
            </a:r>
            <a:endParaRPr lang="zh-CN" altLang="en-US" sz="1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39055" y="9632950"/>
            <a:ext cx="203454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迪拜世界贸易中心执行副总裁</a:t>
            </a:r>
            <a:endParaRPr lang="zh-CN" altLang="en-US" sz="1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indent="0" algn="ctr" fontAlgn="auto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马赫尔</a:t>
            </a:r>
            <a:r>
              <a:rPr lang="en-US" altLang="zh-CN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·</a:t>
            </a:r>
            <a:r>
              <a:rPr lang="zh-CN" altLang="en-US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贾法尔</a:t>
            </a:r>
            <a:endParaRPr lang="zh-CN" altLang="en-US" sz="1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21915" y="8550275"/>
            <a:ext cx="23241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阿联酋药品管理局（</a:t>
            </a:r>
            <a:r>
              <a:rPr lang="en-US" altLang="zh-CN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EDE</a:t>
            </a:r>
            <a:r>
              <a:rPr lang="zh-CN" altLang="en-US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）局长</a:t>
            </a:r>
            <a:endParaRPr lang="zh-CN" altLang="en-US" sz="1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indent="0" algn="ctr" fontAlgn="auto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法蒂玛</a:t>
            </a:r>
            <a:r>
              <a:rPr lang="en-US" altLang="zh-CN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·</a:t>
            </a:r>
            <a:r>
              <a:rPr lang="zh-CN" altLang="en-US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穆罕默德</a:t>
            </a:r>
            <a:r>
              <a:rPr lang="en-US" altLang="zh-CN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·</a:t>
            </a:r>
            <a:r>
              <a:rPr lang="zh-CN" altLang="en-US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希拉勒</a:t>
            </a:r>
            <a:r>
              <a:rPr lang="en-US" altLang="zh-CN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·</a:t>
            </a:r>
            <a:r>
              <a:rPr lang="zh-CN" altLang="en-US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阿勒卡比博士</a:t>
            </a:r>
            <a:endParaRPr lang="zh-CN" altLang="en-US" sz="1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15945" y="11426825"/>
            <a:ext cx="13487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人工智能</a:t>
            </a:r>
            <a:endParaRPr lang="zh-CN" altLang="en-US" sz="10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矩形 1"/>
          <p:cNvSpPr/>
          <p:nvPr>
            <p:custDataLst>
              <p:tags r:id="rId22"/>
            </p:custDataLst>
          </p:nvPr>
        </p:nvSpPr>
        <p:spPr>
          <a:xfrm>
            <a:off x="841043" y="1473200"/>
            <a:ext cx="360000" cy="180000"/>
          </a:xfrm>
          <a:prstGeom prst="rect">
            <a:avLst/>
          </a:prstGeom>
          <a:solidFill>
            <a:srgbClr val="259DB1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>
            <p:custDataLst>
              <p:tags r:id="rId23"/>
            </p:custDataLst>
          </p:nvPr>
        </p:nvSpPr>
        <p:spPr>
          <a:xfrm>
            <a:off x="5598463" y="3489325"/>
            <a:ext cx="360000" cy="180000"/>
          </a:xfrm>
          <a:prstGeom prst="rect">
            <a:avLst/>
          </a:prstGeom>
          <a:solidFill>
            <a:srgbClr val="259DB1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/>
          <p:cNvSpPr/>
          <p:nvPr>
            <p:custDataLst>
              <p:tags r:id="rId24"/>
            </p:custDataLst>
          </p:nvPr>
        </p:nvSpPr>
        <p:spPr>
          <a:xfrm>
            <a:off x="6015658" y="3486271"/>
            <a:ext cx="539847" cy="179752"/>
          </a:xfrm>
          <a:prstGeom prst="rect">
            <a:avLst/>
          </a:prstGeom>
          <a:solidFill>
            <a:srgbClr val="259DB1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-4445" y="7655560"/>
            <a:ext cx="7549515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57_4*n_h_i*1_1_4"/>
  <p:tag name="KSO_WM_TEMPLATE_CATEGORY" val="diagram"/>
  <p:tag name="KSO_WM_TEMPLATE_INDEX" val="2023095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4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6000000238418579,&quot;colorType&quot;:1,&quot;foreColorIndex&quot;:5,&quot;pos&quot;:1,&quot;transparency&quot;:0.649999976158142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57_4*n_h_i*1_1_2"/>
  <p:tag name="KSO_WM_TEMPLATE_CATEGORY" val="diagram"/>
  <p:tag name="KSO_WM_TEMPLATE_INDEX" val="2023095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2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solid&quot;:{&quot;brightness&quot;:0.800000011920929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8"/>
  <p:tag name="KSO_WM_DIAGRAM_USE_COLOR_VALUE" val="{&quot;color_scheme&quot;:1,&quot;color_type&quot;:1,&quot;theme_color_indexes&quot;:[]}"/>
</p:tagLst>
</file>

<file path=ppt/tags/tag10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30957_4*n_h_i*1_1_1"/>
  <p:tag name="KSO_WM_TEMPLATE_CATEGORY" val="diagram"/>
  <p:tag name="KSO_WM_TEMPLATE_INDEX" val="2023095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.5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10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0957_4*n_h_h_f*1_2_2_1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TEXT_LAYER_COUNT" val="1"/>
  <p:tag name="KSO_WM_UNIT_PRESET_TEXT" val="单击此处添加文本具体内容，简明扼要地阐述您的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0957_4*n_h_h_a*1_2_2_1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PRESET_TEXT" val="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0957_4*n_h_h_f*1_2_3_1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TEXT_LAYER_COUNT" val="1"/>
  <p:tag name="KSO_WM_UNIT_PRESET_TEXT" val="根据需要可酌情增减文字，以便观者准确地理解您传达的思想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0957_4*n_h_h_a*1_2_3_1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PRESET_TEXT" val="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0957_4*n_h_h_f*1_2_1_1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TEXT_LAYER_COUNT" val="1"/>
  <p:tag name="KSO_WM_UNIT_PRESET_TEXT" val="单击此处输入你的项正文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0957_4*n_h_h_a*1_2_1_1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PRESET_TEXT" val="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5_1"/>
  <p:tag name="KSO_WM_UNIT_ID" val="diagram20230957_4*n_h_h_f*1_2_5_1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TEXT_LAYER_COUNT" val="1"/>
  <p:tag name="KSO_WM_UNIT_PRESET_TEXT" val="根据需要可酌情增减文字，以便观者准确地理解您传达的思想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5_1"/>
  <p:tag name="KSO_WM_UNIT_ID" val="diagram20230957_4*n_h_h_a*1_2_5_1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PRESET_TEXT" val="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4_1"/>
  <p:tag name="KSO_WM_UNIT_ID" val="diagram20230957_4*n_h_h_a*1_2_4_1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PRESET_TEXT" val="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4_1"/>
  <p:tag name="KSO_WM_UNIT_ID" val="diagram20230957_4*n_h_h_f*1_2_4_1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TEXT_LAYER_COUNT" val="1"/>
  <p:tag name="KSO_WM_UNIT_PRESET_TEXT" val="单击此处输入你的项正文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a"/>
  <p:tag name="KSO_WM_UNIT_INDEX" val="1_1_1"/>
  <p:tag name="KSO_WM_UNIT_ID" val="diagram20230957_4*n_h_a*1_1_1"/>
  <p:tag name="KSO_WM_TEMPLATE_CATEGORY" val="diagram"/>
  <p:tag name="KSO_WM_TEMPLATE_INDEX" val="2023095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57_4*n_h_i*1_1_3"/>
  <p:tag name="KSO_WM_TEMPLATE_CATEGORY" val="diagram"/>
  <p:tag name="KSO_WM_TEMPLATE_INDEX" val="2023095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3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57_4*n_h_h_i*1_2_2_2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2_2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gradient&quot;:[{&quot;brightness&quot;:0.20000000298023224,&quot;colorType&quot;:1,&quot;foreColorIndex&quot;:5,&quot;pos&quot;:0.5,&quot;transparency&quot;:0},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57_4*n_h_h_i*1_2_5_2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5_2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gradient&quot;:[{&quot;brightness&quot;:0.20000000298023224,&quot;colorType&quot;:1,&quot;foreColorIndex&quot;:5,&quot;pos&quot;:0.5,&quot;transparency&quot;:0},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57_4*n_h_h_i*1_2_3_2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3_2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gradient&quot;:[{&quot;brightness&quot;:0.20000000298023224,&quot;colorType&quot;:1,&quot;foreColorIndex&quot;:5,&quot;pos&quot;:0.5,&quot;transparency&quot;:0},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57_4*n_h_h_i*1_2_4_1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4_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gradient&quot;:[{&quot;brightness&quot;:0.20000000298023224,&quot;colorType&quot;:1,&quot;foreColorIndex&quot;:5,&quot;pos&quot;:0.5,&quot;transparency&quot;:0},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57_4*n_h_h_i*1_2_1_2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1_2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gradient&quot;:[{&quot;brightness&quot;:0,&quot;colorType&quot;:1,&quot;foreColorIndex&quot;:5,&quot;pos&quot;:0.5,&quot;transparency&quot;:0},{&quot;brightness&quot;:0.400000005960464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0957_4*n_h_h_x*1_2_1_1"/>
  <p:tag name="KSO_WM_TEMPLATE_CATEGORY" val="diagram"/>
  <p:tag name="KSO_WM_TEMPLATE_INDEX" val="20230957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3*73"/>
  <p:tag name="KSO_WM_UNIT_TYPE" val="n_h_h_x"/>
  <p:tag name="KSO_WM_UNIT_INDEX" val="1_2_1_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0957_4*n_h_h_x*1_2_2_1"/>
  <p:tag name="KSO_WM_TEMPLATE_CATEGORY" val="diagram"/>
  <p:tag name="KSO_WM_TEMPLATE_INDEX" val="20230957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3*73"/>
  <p:tag name="KSO_WM_UNIT_TYPE" val="n_h_h_x"/>
  <p:tag name="KSO_WM_UNIT_INDEX" val="1_2_2_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0957_4*n_h_h_x*1_2_3_1"/>
  <p:tag name="KSO_WM_TEMPLATE_CATEGORY" val="diagram"/>
  <p:tag name="KSO_WM_TEMPLATE_INDEX" val="20230957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8*73"/>
  <p:tag name="KSO_WM_UNIT_TYPE" val="n_h_h_x"/>
  <p:tag name="KSO_WM_UNIT_INDEX" val="1_2_3_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0957_4*n_h_h_x*1_2_4_1"/>
  <p:tag name="KSO_WM_TEMPLATE_CATEGORY" val="diagram"/>
  <p:tag name="KSO_WM_TEMPLATE_INDEX" val="20230957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0*73"/>
  <p:tag name="KSO_WM_UNIT_TYPE" val="n_h_h_x"/>
  <p:tag name="KSO_WM_UNIT_INDEX" val="1_2_4_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0957_4*n_h_h_x*1_2_5_1"/>
  <p:tag name="KSO_WM_TEMPLATE_CATEGORY" val="diagram"/>
  <p:tag name="KSO_WM_TEMPLATE_INDEX" val="20230957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49*72"/>
  <p:tag name="KSO_WM_UNIT_TYPE" val="n_h_h_x"/>
  <p:tag name="KSO_WM_UNIT_INDEX" val="1_2_5_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57_4*n_h_h_i*1_2_1_1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1_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]}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57_4*n_h_h_i*1_2_2_1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2_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]}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57_4*n_h_h_i*1_2_3_1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3_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]}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57_4*n_h_h_i*1_2_4_2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4_2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]}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57_4*n_h_h_i*1_2_5_1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5_1"/>
  <p:tag name="KSO_WM_DIAGRAM_MAX_ITEMCNT" val="6"/>
  <p:tag name="KSO_WM_DIAGRAM_MIN_ITEMCNT" val="2"/>
  <p:tag name="KSO_WM_DIAGRAM_VIRTUALLY_FRAME" val="{&quot;height&quot;:234.68230394948077,&quot;left&quot;:27.75,&quot;top&quot;:148.75884802525962,&quot;width&quot;:539.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]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6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10&quot;:[21546673],&quot;65&quot;:[20205081],&quot;70&quot;:[3321642,3312102,3317789,3312483]}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6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10&quot;:[21546673],&quot;65&quot;:[20205081],&quot;70&quot;:[3321642,3312102]}"/>
</p:tagLst>
</file>

<file path=ppt/tags/tag133.xml><?xml version="1.0" encoding="utf-8"?>
<p:tagLst xmlns:p="http://schemas.openxmlformats.org/presentationml/2006/main">
  <p:tag name="KSO_WM_UNIT_PIC_EFFECT" val="1"/>
</p:tagLst>
</file>

<file path=ppt/tags/tag1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57_1*i*2"/>
  <p:tag name="KSO_WM_TEMPLATE_CATEGORY" val="custom"/>
  <p:tag name="KSO_WM_TEMPLATE_INDEX" val="20238557"/>
  <p:tag name="KSO_WM_UNIT_LAYERLEVEL" val="1"/>
  <p:tag name="KSO_WM_TAG_VERSION" val="3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PIC_EFFECT" val="1"/>
</p:tagLst>
</file>

<file path=ppt/tags/tag135.xml><?xml version="1.0" encoding="utf-8"?>
<p:tagLst xmlns:p="http://schemas.openxmlformats.org/presentationml/2006/main">
  <p:tag name="KSO_WM_UNIT_VALUE" val="909*120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57_1*d*1"/>
  <p:tag name="KSO_WM_TEMPLATE_CATEGORY" val="custom"/>
  <p:tag name="KSO_WM_TEMPLATE_INDEX" val="20238557"/>
  <p:tag name="KSO_WM_UNIT_LAYERLEVEL" val="1"/>
  <p:tag name="KSO_WM_TAG_VERSION" val="3.0"/>
  <p:tag name="KSO_WM_BEAUTIFY_FLAG" val="#wm#"/>
  <p:tag name="KSO_WM_UNIT_LINE_FORE_SCHEMECOLOR_INDEX" val="5"/>
  <p:tag name="KSO_WM_UNIT_LINE_FILL_TYPE" val="2"/>
  <p:tag name="KSO_WM_UNIT_USESOURCEFORMAT_APPLY" val="1"/>
  <p:tag name="KSO_WM_UNIT_PIC_EFFECT" val="1"/>
</p:tagLst>
</file>

<file path=ppt/tags/tag136.xml><?xml version="1.0" encoding="utf-8"?>
<p:tagLst xmlns:p="http://schemas.openxmlformats.org/presentationml/2006/main">
  <p:tag name="KSO_WM_UNIT_TEXTBOXSTYLE_GUID" val="{9d0b4f81-8324-4b38-8306-25f74daf9177}"/>
</p:tagLst>
</file>

<file path=ppt/tags/tag137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9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9d0b4f81-8324-4b38-8306-25f74daf9177}"/>
</p:tagLst>
</file>

<file path=ppt/tags/tag138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9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9d0b4f81-8324-4b38-8306-25f74daf9177}"/>
</p:tagLst>
</file>

<file path=ppt/tags/tag139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93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9d0b4f81-8324-4b38-8306-25f74daf9177}"/>
  <p:tag name="KSO_WM_UNIT_TEXTBOXSTYLE_TEMPLATEID" val="3135283"/>
  <p:tag name="KSO_WM_UNIT_TEXTBOXSTYLE_TYPE" val="8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TEXTBOXSTYLE_GUID" val="{ff2fe599-ca51-49ca-9710-60a2f612ac3d}"/>
</p:tagLst>
</file>

<file path=ppt/tags/tag141.xml><?xml version="1.0" encoding="utf-8"?>
<p:tagLst xmlns:p="http://schemas.openxmlformats.org/presentationml/2006/main">
  <p:tag name="KSO_WM_UNIT_TEXTBOXSTYLE_SHAPETYPE" val="1"/>
  <p:tag name="KSO_WM_UNIT_TEXTBOXSTYLE_ADJUSTLEFT" val="0_-26.47505"/>
  <p:tag name="KSO_WM_UNIT_TEXTBOXSTYLE_ADJUSTTOP" val="0_-23.14999"/>
  <p:tag name="KSO_WM_UNIT_TEXTBOXSTYLE_ADJUSTWIDTH" val="100_52.95001"/>
  <p:tag name="KSO_WM_UNIT_TEXTBOXSTYLE_ADJUSTHEIGTH" val="100_46.2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456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ff2fe599-ca51-49ca-9710-60a2f612ac3d}"/>
</p:tagLst>
</file>

<file path=ppt/tags/tag142.xml><?xml version="1.0" encoding="utf-8"?>
<p:tagLst xmlns:p="http://schemas.openxmlformats.org/presentationml/2006/main">
  <p:tag name="KSO_WM_UNIT_TEXTBOXSTYLE_SHAPETYPE" val="1"/>
  <p:tag name="KSO_WM_UNIT_TEXTBOXSTYLE_ADJUSTLEFT" val="0_18.32495"/>
  <p:tag name="KSO_WM_UNIT_TEXTBOXSTYLE_ADJUSTTOP" val="0_-29.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941_456*i*4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TEXTBOXSTYLE_SHAPETYPE" val="1"/>
  <p:tag name="KSO_WM_UNIT_TEXTBOXSTYLE_ADJUSTLEFT" val="0_18.32495"/>
  <p:tag name="KSO_WM_UNIT_TEXTBOXSTYLE_ADJUSTTOP" val="0_-29.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941_456*i*4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TEXTBOXSTYLE_SHAPETYPE" val="1"/>
  <p:tag name="KSO_WM_UNIT_TEXTBOXSTYLE_ADJUSTLEFT" val="0_18.32495"/>
  <p:tag name="KSO_WM_UNIT_TEXTBOXSTYLE_ADJUSTTOP" val="0_-29.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941_456*i*4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TEXTBOXSTYLE_SHAPETYPE" val="1"/>
  <p:tag name="KSO_WM_UNIT_TEXTBOXSTYLE_ADJUSTLEFT" val="0_18.32495"/>
  <p:tag name="KSO_WM_UNIT_TEXTBOXSTYLE_ADJUSTTOP" val="0_-29.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941_456*i*4"/>
  <p:tag name="KSO_WM_TEMPLATE_CATEGORY" val="mixed"/>
  <p:tag name="KSO_WM_TEMPLATE_INDEX" val="20201941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7.xml><?xml version="1.0" encoding="utf-8"?>
<p:tagLst xmlns:p="http://schemas.openxmlformats.org/presentationml/2006/main">
  <p:tag name="resource_record_key" val="{&quot;10&quot;:[21546673,21568816,19987086,20093111,21561040,21544212,21546087,21597814,21546247,21592377,21587978,21546238,17424513,21586096,21563090,20258060,21592733,21556364,21541060,21548093,21558425,21585907,21593362,4721241,21557376,21555504,21570165,21564096,21564002,21557893,21562633,21538861,21546660],&quot;65&quot;:[20205081],&quot;70&quot;:[3321642,3312102,3317789,3312483]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87_3*q_h_i*1_3_2"/>
  <p:tag name="KSO_WM_TEMPLATE_CATEGORY" val="diagram"/>
  <p:tag name="KSO_WM_TEMPLATE_INDEX" val="20234387"/>
  <p:tag name="KSO_WM_UNIT_LAYERLEVEL" val="1_1_1"/>
  <p:tag name="KSO_WM_TAG_VERSION" val="3.0"/>
  <p:tag name="KSO_WM_UNIT_TYPE" val="q_h_i"/>
  <p:tag name="KSO_WM_UNIT_INDEX" val="1_3_2"/>
  <p:tag name="KSO_WM_DIAGRAM_GROUP_CODE" val="q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34.1180114746094,&quot;left&quot;:39.32669291338583,&quot;top&quot;:277.13351394773474,&quot;width&quot;:520.8666141732284}"/>
  <p:tag name="KSO_WM_DIAGRAM_COLOR_MATCH_VALUE" val="{&quot;shape&quot;:{&quot;fill&quot;:{&quot;solid&quot;:{&quot;brightness&quot;:0.30000001192092896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3"/>
  <p:tag name="KSO_WM_DIAGRAM_USE_COLOR_VALUE" val="{&quot;color_scheme&quot;:1,&quot;color_type&quot;:1,&quot;theme_color_indexes&quot;:[]}"/>
  <p:tag name="KSO_WM_UNIT_USESOURCEFORMAT_APPLY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87_3*q_h_i*1_1_3"/>
  <p:tag name="KSO_WM_TEMPLATE_CATEGORY" val="diagram"/>
  <p:tag name="KSO_WM_TEMPLATE_INDEX" val="20234387"/>
  <p:tag name="KSO_WM_UNIT_LAYERLEVEL" val="1_1_1"/>
  <p:tag name="KSO_WM_TAG_VERSION" val="3.0"/>
  <p:tag name="KSO_WM_UNIT_TYPE" val="q_h_i"/>
  <p:tag name="KSO_WM_UNIT_INDEX" val="1_1_3"/>
  <p:tag name="KSO_WM_DIAGRAM_GROUP_CODE" val="q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34.1180114746094,&quot;left&quot;:39.32669291338583,&quot;top&quot;:277.13351394773474,&quot;width&quot;:520.866614173228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  <p:tag name="KSO_WM_UNIT_USESOURCEFORMAT_APPLY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87_3*q_h_i*1_4_2"/>
  <p:tag name="KSO_WM_TEMPLATE_CATEGORY" val="diagram"/>
  <p:tag name="KSO_WM_TEMPLATE_INDEX" val="20234387"/>
  <p:tag name="KSO_WM_UNIT_LAYERLEVEL" val="1_1_1"/>
  <p:tag name="KSO_WM_TAG_VERSION" val="3.0"/>
  <p:tag name="KSO_WM_UNIT_TYPE" val="q_h_i"/>
  <p:tag name="KSO_WM_UNIT_INDEX" val="1_4_2"/>
  <p:tag name="KSO_WM_DIAGRAM_GROUP_CODE" val="q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34.1180114746094,&quot;left&quot;:39.32669291338583,&quot;top&quot;:277.13351394773474,&quot;width&quot;:520.8666141732284}"/>
  <p:tag name="KSO_WM_DIAGRAM_COLOR_MATCH_VALUE" val="{&quot;shape&quot;:{&quot;fill&quot;:{&quot;solid&quot;:{&quot;brightness&quot;:0.44999998807907104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5"/>
  <p:tag name="KSO_WM_DIAGRAM_USE_COLOR_VALUE" val="{&quot;color_scheme&quot;:1,&quot;color_type&quot;:1,&quot;theme_color_indexes&quot;:[]}"/>
  <p:tag name="KSO_WM_UNIT_USESOURCEFORMAT_APPLY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87_3*q_h_i*1_2_2"/>
  <p:tag name="KSO_WM_TEMPLATE_CATEGORY" val="diagram"/>
  <p:tag name="KSO_WM_TEMPLATE_INDEX" val="20234387"/>
  <p:tag name="KSO_WM_UNIT_LAYERLEVEL" val="1_1_1"/>
  <p:tag name="KSO_WM_TAG_VERSION" val="3.0"/>
  <p:tag name="KSO_WM_UNIT_TYPE" val="q_h_i"/>
  <p:tag name="KSO_WM_UNIT_INDEX" val="1_2_2"/>
  <p:tag name="KSO_WM_DIAGRAM_GROUP_CODE" val="q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34.1180114746094,&quot;left&quot;:39.32669291338583,&quot;top&quot;:277.13351394773474,&quot;width&quot;:520.8666141732284}"/>
  <p:tag name="KSO_WM_DIAGRAM_COLOR_MATCH_VALUE" val="{&quot;shape&quot;:{&quot;fill&quot;:{&quot;solid&quot;:{&quot;brightness&quot;:0.15000000596046448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15"/>
  <p:tag name="KSO_WM_DIAGRAM_USE_COLOR_VALUE" val="{&quot;color_scheme&quot;:1,&quot;color_type&quot;:1,&quot;theme_color_indexes&quot;:[]}"/>
  <p:tag name="KSO_WM_UNIT_USESOURCEFORMAT_APPLY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87_3*q_i*1_1"/>
  <p:tag name="KSO_WM_TEMPLATE_CATEGORY" val="diagram"/>
  <p:tag name="KSO_WM_TEMPLATE_INDEX" val="20234387"/>
  <p:tag name="KSO_WM_UNIT_LAYERLEVEL" val="1_1"/>
  <p:tag name="KSO_WM_TAG_VERSION" val="3.0"/>
  <p:tag name="KSO_WM_UNIT_TYPE" val="q_i"/>
  <p:tag name="KSO_WM_UNIT_INDEX" val="1_1"/>
  <p:tag name="KSO_WM_DIAGRAM_GROUP_CODE" val="q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34.1180114746094,&quot;left&quot;:39.32669291338583,&quot;top&quot;:277.13351394773474,&quot;width&quot;:520.8666141732284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 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  <p:tag name="KSO_WM_UNIT_USESOURCEFORMAT_APPLY" val="1"/>
</p:tagLst>
</file>

<file path=ppt/tags/tag68.xml><?xml version="1.0" encoding="utf-8"?>
<p:tagLst xmlns:p="http://schemas.openxmlformats.org/presentationml/2006/main">
  <p:tag name="KSO_WM_UNIT_SUBTYPE" val="a"/>
  <p:tag name="KSO_WM_UNIT_PRESET_TEXT" val="单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093_4*l_h_f*1_1_1"/>
  <p:tag name="KSO_WM_TEMPLATE_CATEGORY" val="diagram"/>
  <p:tag name="KSO_WM_TEMPLATE_INDEX" val="20228093"/>
  <p:tag name="KSO_WM_UNIT_LAYERLEVEL" val="1_1_1"/>
  <p:tag name="KSO_WM_TAG_VERSION" val="1.0"/>
  <p:tag name="KSO_WM_UNIT_VALUE" val="27"/>
  <p:tag name="KSO_WM_UNIT_TEXT_FILL_FORE_SCHEMECOLOR_INDEX" val="14"/>
  <p:tag name="KSO_WM_UNIT_TEXT_FILL_TYPE" val="1"/>
  <p:tag name="KSO_WM_DIAGRAM_VIRTUALLY_FRAME" val="{&quot;height&quot;:596.15,&quot;left&quot;:69.77362204724409,&quot;top&quot;:124.24999999999997,&quot;width&quot;:494.4652755905512}"/>
</p:tagLst>
</file>

<file path=ppt/tags/tag69.xml><?xml version="1.0" encoding="utf-8"?>
<p:tagLst xmlns:p="http://schemas.openxmlformats.org/presentationml/2006/main">
  <p:tag name="KSO_WM_UNIT_SUBTYPE" val="a"/>
  <p:tag name="KSO_WM_UNIT_PRESET_TEXT" val="单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093_4*l_h_f*1_1_1"/>
  <p:tag name="KSO_WM_TEMPLATE_CATEGORY" val="diagram"/>
  <p:tag name="KSO_WM_TEMPLATE_INDEX" val="20228093"/>
  <p:tag name="KSO_WM_UNIT_LAYERLEVEL" val="1_1_1"/>
  <p:tag name="KSO_WM_TAG_VERSION" val="1.0"/>
  <p:tag name="KSO_WM_UNIT_VALUE" val="27"/>
  <p:tag name="KSO_WM_UNIT_TEXT_FILL_FORE_SCHEMECOLOR_INDEX" val="14"/>
  <p:tag name="KSO_WM_UNIT_TEXT_FILL_TYPE" val="1"/>
  <p:tag name="KSO_WM_DIAGRAM_VIRTUALLY_FRAME" val="{&quot;height&quot;:596.15,&quot;left&quot;:69.77362204724409,&quot;top&quot;:124.24999999999997,&quot;width&quot;:494.4652755905512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SUBTYPE" val="a"/>
  <p:tag name="KSO_WM_UNIT_PRESET_TEXT" val="单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093_4*l_h_f*1_1_1"/>
  <p:tag name="KSO_WM_TEMPLATE_CATEGORY" val="diagram"/>
  <p:tag name="KSO_WM_TEMPLATE_INDEX" val="20228093"/>
  <p:tag name="KSO_WM_UNIT_LAYERLEVEL" val="1_1_1"/>
  <p:tag name="KSO_WM_TAG_VERSION" val="1.0"/>
  <p:tag name="KSO_WM_UNIT_VALUE" val="27"/>
  <p:tag name="KSO_WM_UNIT_TEXT_FILL_FORE_SCHEMECOLOR_INDEX" val="14"/>
  <p:tag name="KSO_WM_UNIT_TEXT_FILL_TYPE" val="1"/>
  <p:tag name="KSO_WM_DIAGRAM_VIRTUALLY_FRAME" val="{&quot;height&quot;:596.15,&quot;left&quot;:69.77362204724409,&quot;top&quot;:124.24999999999997,&quot;width&quot;:494.4652755905512}"/>
</p:tagLst>
</file>

<file path=ppt/tags/tag71.xml><?xml version="1.0" encoding="utf-8"?>
<p:tagLst xmlns:p="http://schemas.openxmlformats.org/presentationml/2006/main">
  <p:tag name="KSO_WM_UNIT_SUBTYPE" val="a"/>
  <p:tag name="KSO_WM_UNIT_PRESET_TEXT" val="单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093_4*l_h_f*1_1_1"/>
  <p:tag name="KSO_WM_TEMPLATE_CATEGORY" val="diagram"/>
  <p:tag name="KSO_WM_TEMPLATE_INDEX" val="20228093"/>
  <p:tag name="KSO_WM_UNIT_LAYERLEVEL" val="1_1_1"/>
  <p:tag name="KSO_WM_TAG_VERSION" val="1.0"/>
  <p:tag name="KSO_WM_UNIT_VALUE" val="27"/>
  <p:tag name="KSO_WM_UNIT_TEXT_FILL_FORE_SCHEMECOLOR_INDEX" val="14"/>
  <p:tag name="KSO_WM_UNIT_TEXT_FILL_TYPE" val="1"/>
  <p:tag name="KSO_WM_DIAGRAM_VIRTUALLY_FRAME" val="{&quot;height&quot;:596.15,&quot;left&quot;:69.77362204724409,&quot;top&quot;:124.24999999999997,&quot;width&quot;:494.4652755905512}"/>
</p:tagLst>
</file>

<file path=ppt/tags/tag72.xml><?xml version="1.0" encoding="utf-8"?>
<p:tagLst xmlns:p="http://schemas.openxmlformats.org/presentationml/2006/main">
  <p:tag name="KSO_WM_UNIT_SUBTYPE" val="a"/>
  <p:tag name="KSO_WM_UNIT_PRESET_TEXT" val="单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093_4*l_h_f*1_1_1"/>
  <p:tag name="KSO_WM_TEMPLATE_CATEGORY" val="diagram"/>
  <p:tag name="KSO_WM_TEMPLATE_INDEX" val="20228093"/>
  <p:tag name="KSO_WM_UNIT_LAYERLEVEL" val="1_1_1"/>
  <p:tag name="KSO_WM_TAG_VERSION" val="1.0"/>
  <p:tag name="KSO_WM_UNIT_VALUE" val="27"/>
  <p:tag name="KSO_WM_UNIT_TEXT_FILL_FORE_SCHEMECOLOR_INDEX" val="14"/>
  <p:tag name="KSO_WM_UNIT_TEXT_FILL_TYPE" val="1"/>
  <p:tag name="KSO_WM_DIAGRAM_VIRTUALLY_FRAME" val="{&quot;height&quot;:596.15,&quot;left&quot;:69.77362204724409,&quot;top&quot;:124.24999999999997,&quot;width&quot;:494.4652755905512}"/>
</p:tagLst>
</file>

<file path=ppt/tags/tag73.xml><?xml version="1.0" encoding="utf-8"?>
<p:tagLst xmlns:p="http://schemas.openxmlformats.org/presentationml/2006/main">
  <p:tag name="KSO_WM_UNIT_SUBTYPE" val="a"/>
  <p:tag name="KSO_WM_UNIT_PRESET_TEXT" val="单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093_4*l_h_f*1_1_1"/>
  <p:tag name="KSO_WM_TEMPLATE_CATEGORY" val="diagram"/>
  <p:tag name="KSO_WM_TEMPLATE_INDEX" val="20228093"/>
  <p:tag name="KSO_WM_UNIT_LAYERLEVEL" val="1_1_1"/>
  <p:tag name="KSO_WM_TAG_VERSION" val="1.0"/>
  <p:tag name="KSO_WM_UNIT_VALUE" val="27"/>
  <p:tag name="KSO_WM_UNIT_TEXT_FILL_FORE_SCHEMECOLOR_INDEX" val="14"/>
  <p:tag name="KSO_WM_UNIT_TEXT_FILL_TYPE" val="1"/>
  <p:tag name="KSO_WM_DIAGRAM_VIRTUALLY_FRAME" val="{&quot;height&quot;:596.15,&quot;left&quot;:69.77362204724409,&quot;top&quot;:124.24999999999997,&quot;width&quot;:494.4652755905512}"/>
</p:tagLst>
</file>

<file path=ppt/tags/tag74.xml><?xml version="1.0" encoding="utf-8"?>
<p:tagLst xmlns:p="http://schemas.openxmlformats.org/presentationml/2006/main">
  <p:tag name="TABLE_ENDDRAG_ORIGIN_RECT" val="453*212"/>
  <p:tag name="TABLE_ENDDRAG_RECT" val="73*101*453*212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10&quot;:[21561040,21544212,21546087,21597814,21546247,21592377,21587978,21546238,17424513,21586096,21563090,20258060,21592733,21556364,21541060,21548093,21558425,21585907,21593362,4721241,21557376,21555504,21570165,21564096,21564002,21557893,21562633,21538861,21546660],&quot;65&quot;:[20205081]}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27940_6*l_h_i*1_1_5"/>
  <p:tag name="KSO_WM_TEMPLATE_CATEGORY" val="diagram"/>
  <p:tag name="KSO_WM_TEMPLATE_INDEX" val="20227940"/>
  <p:tag name="KSO_WM_UNIT_LAYERLEVEL" val="1_1_1"/>
  <p:tag name="KSO_WM_TAG_VERSION" val="1.0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DIAGRAM_VIRTUALLY_FRAME" val="{&quot;height&quot;:226.4025267332776,&quot;left&quot;:46.954251968503925,&quot;top&quot;:567.7747244094487,&quot;width&quot;:465.1140157480324}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27940_6*l_h_i*1_1_5"/>
  <p:tag name="KSO_WM_TEMPLATE_CATEGORY" val="diagram"/>
  <p:tag name="KSO_WM_TEMPLATE_INDEX" val="20227940"/>
  <p:tag name="KSO_WM_UNIT_LAYERLEVEL" val="1_1_1"/>
  <p:tag name="KSO_WM_TAG_VERSION" val="1.0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DIAGRAM_VIRTUALLY_FRAME" val="{&quot;height&quot;:226.4025267332776,&quot;left&quot;:46.954251968503925,&quot;top&quot;:567.7747244094487,&quot;width&quot;:465.1140157480324}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27940_6*l_h_i*1_1_5"/>
  <p:tag name="KSO_WM_TEMPLATE_CATEGORY" val="diagram"/>
  <p:tag name="KSO_WM_TEMPLATE_INDEX" val="20227940"/>
  <p:tag name="KSO_WM_UNIT_LAYERLEVEL" val="1_1_1"/>
  <p:tag name="KSO_WM_TAG_VERSION" val="1.0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DIAGRAM_VIRTUALLY_FRAME" val="{&quot;height&quot;:226.4025267332776,&quot;left&quot;:46.954251968503925,&quot;top&quot;:567.7747244094487,&quot;width&quot;:465.1140157480324}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27940_6*l_h_i*1_1_5"/>
  <p:tag name="KSO_WM_TEMPLATE_CATEGORY" val="diagram"/>
  <p:tag name="KSO_WM_TEMPLATE_INDEX" val="20227940"/>
  <p:tag name="KSO_WM_UNIT_LAYERLEVEL" val="1_1_1"/>
  <p:tag name="KSO_WM_TAG_VERSION" val="1.0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DIAGRAM_VIRTUALLY_FRAME" val="{&quot;height&quot;:226.4025267332776,&quot;left&quot;:46.954251968503925,&quot;top&quot;:567.7747244094487,&quot;width&quot;:465.1140157480324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27940_6*l_h_i*1_1_5"/>
  <p:tag name="KSO_WM_TEMPLATE_CATEGORY" val="diagram"/>
  <p:tag name="KSO_WM_TEMPLATE_INDEX" val="20227940"/>
  <p:tag name="KSO_WM_UNIT_LAYERLEVEL" val="1_1_1"/>
  <p:tag name="KSO_WM_TAG_VERSION" val="1.0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DIAGRAM_VIRTUALLY_FRAME" val="{&quot;height&quot;:226.4025267332776,&quot;left&quot;:46.954251968503925,&quot;top&quot;:567.7747244094487,&quot;width&quot;:465.1140157480324}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27940_6*l_h_i*1_1_5"/>
  <p:tag name="KSO_WM_TEMPLATE_CATEGORY" val="diagram"/>
  <p:tag name="KSO_WM_TEMPLATE_INDEX" val="20227940"/>
  <p:tag name="KSO_WM_UNIT_LAYERLEVEL" val="1_1_1"/>
  <p:tag name="KSO_WM_TAG_VERSION" val="1.0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DIAGRAM_VIRTUALLY_FRAME" val="{&quot;height&quot;:226.4025267332776,&quot;left&quot;:46.954251968503925,&quot;top&quot;:567.7747244094487,&quot;width&quot;:465.1140157480324}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27940_6*l_h_i*1_1_5"/>
  <p:tag name="KSO_WM_TEMPLATE_CATEGORY" val="diagram"/>
  <p:tag name="KSO_WM_TEMPLATE_INDEX" val="20227940"/>
  <p:tag name="KSO_WM_UNIT_LAYERLEVEL" val="1_1_1"/>
  <p:tag name="KSO_WM_TAG_VERSION" val="1.0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DIAGRAM_VIRTUALLY_FRAME" val="{&quot;height&quot;:226.4025267332776,&quot;left&quot;:46.954251968503925,&quot;top&quot;:567.7747244094487,&quot;width&quot;:465.1140157480324}"/>
</p:tagLst>
</file>

<file path=ppt/tags/tag8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34376_1*l_i*1_2"/>
  <p:tag name="KSO_WM_TEMPLATE_CATEGORY" val="diagram"/>
  <p:tag name="KSO_WM_TEMPLATE_INDEX" val="20234376"/>
  <p:tag name="KSO_WM_UNIT_LAYERLEVEL" val="1_1"/>
  <p:tag name="KSO_WM_TAG_VERSION" val="3.0"/>
  <p:tag name="KSO_WM_DIAGRAM_MAX_ITEMCNT" val="2"/>
  <p:tag name="KSO_WM_DIAGRAM_MIN_ITEMCNT" val="2"/>
  <p:tag name="KSO_WM_DIAGRAM_VIRTUALLY_FRAME" val="{&quot;height&quot;:98.46422601858508,&quot;left&quot;:111.94999999999996,&quot;top&quot;:329.1099642839588,&quot;width&quot;:283.75000000000006}"/>
  <p:tag name="KSO_WM_DIAGRAM_COLOR_MATCH_VALUE" val="{&quot;shape&quot;:{&quot;fill&quot;:{&quot;solid&quot;:{&quot;brightness&quot;:0.44999998807907104,&quot;colorType&quot;:1,&quot;foreColorIndex&quot;:5,&quot;transparency&quot;:0},&quot;type&quot;:1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5"/>
  <p:tag name="KSO_WM_UNIT_LINE_FORE_SCHEMECOLOR_INDEX" val="16"/>
  <p:tag name="KSO_WM_DIAGRAM_USE_COLOR_VALUE" val="{&quot;color_scheme&quot;:1,&quot;color_type&quot;:1,&quot;theme_color_indexes&quot;:[]}"/>
  <p:tag name="KSO_WM_UNIT_TEXT_FILL_FORE_SCHEMECOLOR_INDEX" val="13"/>
  <p:tag name="KSO_WM_UNIT_TEXT_FILL_TYPE" val="1"/>
  <p:tag name="KSO_WM_UNIT_USESOURCEFORMAT_APPLY" val="1"/>
</p:tagLst>
</file>

<file path=ppt/tags/tag8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234376_1*l_i*1_3"/>
  <p:tag name="KSO_WM_TEMPLATE_CATEGORY" val="diagram"/>
  <p:tag name="KSO_WM_TEMPLATE_INDEX" val="20234376"/>
  <p:tag name="KSO_WM_UNIT_LAYERLEVEL" val="1_1"/>
  <p:tag name="KSO_WM_TAG_VERSION" val="3.0"/>
  <p:tag name="KSO_WM_DIAGRAM_MAX_ITEMCNT" val="2"/>
  <p:tag name="KSO_WM_DIAGRAM_MIN_ITEMCNT" val="2"/>
  <p:tag name="KSO_WM_DIAGRAM_VIRTUALLY_FRAME" val="{&quot;height&quot;:98.46422601858508,&quot;left&quot;:111.94999999999996,&quot;top&quot;:329.1099642839588,&quot;width&quot;:283.75000000000006}"/>
  <p:tag name="KSO_WM_DIAGRAM_COLOR_MATCH_VALUE" val="{&quot;shape&quot;:{&quot;fill&quot;:{&quot;solid&quot;:{&quot;brightness&quot;:0,&quot;colorType&quot;:2,&quot;rgb&quot;:&quot;#eaeaea&quot;,&quot;transparency&quot;:0},&quot;type&quot;:1},&quot;glow&quot;:{&quot;colorType&quot;:0},&quot;line&quot;:{&quot;solidLine&quot;:{&quot;brightness&quot;:0,&quot;colorType&quot;:1,&quot;foreColorIndex&quot;:16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FORE_SCHEMECOLOR_INDEX_BRIGHTNESS" val="0"/>
  <p:tag name="KSO_WM_UNIT_LINE_FORE_SCHEMECOLOR_INDEX" val="16"/>
  <p:tag name="KSO_WM_DIAGRAM_USE_COLOR_VALUE" val="{&quot;color_scheme&quot;:1,&quot;color_type&quot;:1,&quot;theme_color_indexes&quot;:[]}"/>
  <p:tag name="KSO_WM_UNIT_TEXT_FILL_FORE_SCHEMECOLOR_INDEX" val="13"/>
  <p:tag name="KSO_WM_UNIT_TEXT_FILL_TYPE" val="1"/>
  <p:tag name="KSO_WM_UNIT_USESOURCEFORMAT_APPLY" val="1"/>
</p:tagLst>
</file>

<file path=ppt/tags/tag8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234376_1*l_i*1_4"/>
  <p:tag name="KSO_WM_TEMPLATE_CATEGORY" val="diagram"/>
  <p:tag name="KSO_WM_TEMPLATE_INDEX" val="20234376"/>
  <p:tag name="KSO_WM_UNIT_LAYERLEVEL" val="1_1"/>
  <p:tag name="KSO_WM_TAG_VERSION" val="3.0"/>
  <p:tag name="KSO_WM_DIAGRAM_MAX_ITEMCNT" val="2"/>
  <p:tag name="KSO_WM_DIAGRAM_MIN_ITEMCNT" val="2"/>
  <p:tag name="KSO_WM_DIAGRAM_VIRTUALLY_FRAME" val="{&quot;height&quot;:98.46422601858508,&quot;left&quot;:111.94999999999996,&quot;top&quot;:329.1099642839588,&quot;width&quot;:283.7500000000000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16"/>
  <p:tag name="KSO_WM_DIAGRAM_USE_COLOR_VALUE" val="{&quot;color_scheme&quot;:1,&quot;color_type&quot;:1,&quot;theme_color_indexes&quot;:[]}"/>
  <p:tag name="KSO_WM_UNIT_TEXT_FILL_FORE_SCHEMECOLOR_INDEX" val="13"/>
  <p:tag name="KSO_WM_UNIT_TEXT_FILL_TYPE" val="1"/>
  <p:tag name="KSO_WM_UNIT_USESOURCEFORMAT_APPLY" val="1"/>
</p:tagLst>
</file>

<file path=ppt/tags/tag8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20234376_1*l_i*1_5"/>
  <p:tag name="KSO_WM_TEMPLATE_CATEGORY" val="diagram"/>
  <p:tag name="KSO_WM_TEMPLATE_INDEX" val="20234376"/>
  <p:tag name="KSO_WM_UNIT_LAYERLEVEL" val="1_1"/>
  <p:tag name="KSO_WM_TAG_VERSION" val="3.0"/>
  <p:tag name="KSO_WM_DIAGRAM_MAX_ITEMCNT" val="2"/>
  <p:tag name="KSO_WM_DIAGRAM_MIN_ITEMCNT" val="2"/>
  <p:tag name="KSO_WM_DIAGRAM_VIRTUALLY_FRAME" val="{&quot;height&quot;:98.46422601858508,&quot;left&quot;:111.94999999999996,&quot;top&quot;:329.1099642839588,&quot;width&quot;:283.75000000000006}"/>
  <p:tag name="KSO_WM_DIAGRAM_COLOR_MATCH_VALUE" val="{&quot;shape&quot;:{&quot;fill&quot;:{&quot;solid&quot;:{&quot;brightness&quot;:0.44999998807907104,&quot;colorType&quot;:1,&quot;foreColorIndex&quot;:5,&quot;transparency&quot;:0},&quot;type&quot;:1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5"/>
  <p:tag name="KSO_WM_UNIT_LINE_FORE_SCHEMECOLOR_INDEX" val="16"/>
  <p:tag name="KSO_WM_DIAGRAM_USE_COLOR_VALUE" val="{&quot;color_scheme&quot;:1,&quot;color_type&quot;:1,&quot;theme_color_indexes&quot;:[]}"/>
  <p:tag name="KSO_WM_UNIT_TEXT_FILL_FORE_SCHEMECOLOR_INDEX" val="13"/>
  <p:tag name="KSO_WM_UNIT_TEXT_FILL_TYPE" val="1"/>
  <p:tag name="KSO_WM_UNIT_USESOURCEFORMAT_APPLY" val="1"/>
</p:tagLst>
</file>

<file path=ppt/tags/tag8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6"/>
  <p:tag name="KSO_WM_UNIT_ID" val="diagram20234376_1*l_i*1_6"/>
  <p:tag name="KSO_WM_TEMPLATE_CATEGORY" val="diagram"/>
  <p:tag name="KSO_WM_TEMPLATE_INDEX" val="20234376"/>
  <p:tag name="KSO_WM_UNIT_LAYERLEVEL" val="1_1"/>
  <p:tag name="KSO_WM_TAG_VERSION" val="3.0"/>
  <p:tag name="KSO_WM_DIAGRAM_MAX_ITEMCNT" val="2"/>
  <p:tag name="KSO_WM_DIAGRAM_MIN_ITEMCNT" val="2"/>
  <p:tag name="KSO_WM_DIAGRAM_VIRTUALLY_FRAME" val="{&quot;height&quot;:98.46422601858508,&quot;left&quot;:111.94999999999996,&quot;top&quot;:329.1099642839588,&quot;width&quot;:283.75000000000006}"/>
  <p:tag name="KSO_WM_DIAGRAM_COLOR_MATCH_VALUE" val="{&quot;shape&quot;:{&quot;fill&quot;:{&quot;solid&quot;:{&quot;brightness&quot;:0.44999998807907104,&quot;colorType&quot;:1,&quot;foreColorIndex&quot;:5,&quot;transparency&quot;:0},&quot;type&quot;:1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5"/>
  <p:tag name="KSO_WM_UNIT_LINE_FORE_SCHEMECOLOR_INDEX" val="16"/>
  <p:tag name="KSO_WM_DIAGRAM_USE_COLOR_VALUE" val="{&quot;color_scheme&quot;:1,&quot;color_type&quot;:1,&quot;theme_color_indexes&quot;:[]}"/>
  <p:tag name="KSO_WM_UNIT_TEXT_FILL_FORE_SCHEMECOLOR_INDEX" val="13"/>
  <p:tag name="KSO_WM_UNIT_TEXT_FILL_TYPE" val="1"/>
  <p:tag name="KSO_WM_UNIT_USESOURCEFORMAT_APPLY" val="1"/>
</p:tagLst>
</file>

<file path=ppt/tags/tag8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7"/>
  <p:tag name="KSO_WM_UNIT_ID" val="diagram20234376_1*l_i*1_7"/>
  <p:tag name="KSO_WM_TEMPLATE_CATEGORY" val="diagram"/>
  <p:tag name="KSO_WM_TEMPLATE_INDEX" val="20234376"/>
  <p:tag name="KSO_WM_UNIT_LAYERLEVEL" val="1_1"/>
  <p:tag name="KSO_WM_TAG_VERSION" val="3.0"/>
  <p:tag name="KSO_WM_DIAGRAM_MAX_ITEMCNT" val="2"/>
  <p:tag name="KSO_WM_DIAGRAM_MIN_ITEMCNT" val="2"/>
  <p:tag name="KSO_WM_DIAGRAM_VIRTUALLY_FRAME" val="{&quot;height&quot;:98.46422601858508,&quot;left&quot;:111.94999999999996,&quot;top&quot;:329.1099642839588,&quot;width&quot;:283.7500000000000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16"/>
  <p:tag name="KSO_WM_DIAGRAM_USE_COLOR_VALUE" val="{&quot;color_scheme&quot;:1,&quot;color_type&quot;:1,&quot;theme_color_indexes&quot;:[]}"/>
  <p:tag name="KSO_WM_UNIT_TEXT_FILL_FORE_SCHEMECOLOR_INDEX" val="13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8"/>
  <p:tag name="KSO_WM_UNIT_ID" val="diagram20234376_1*l_i*1_8"/>
  <p:tag name="KSO_WM_TEMPLATE_CATEGORY" val="diagram"/>
  <p:tag name="KSO_WM_TEMPLATE_INDEX" val="20234376"/>
  <p:tag name="KSO_WM_UNIT_LAYERLEVEL" val="1_1"/>
  <p:tag name="KSO_WM_TAG_VERSION" val="3.0"/>
  <p:tag name="KSO_WM_DIAGRAM_MAX_ITEMCNT" val="2"/>
  <p:tag name="KSO_WM_DIAGRAM_MIN_ITEMCNT" val="2"/>
  <p:tag name="KSO_WM_DIAGRAM_VIRTUALLY_FRAME" val="{&quot;height&quot;:98.46422601858508,&quot;left&quot;:111.94999999999996,&quot;top&quot;:329.1099642839588,&quot;width&quot;:283.75000000000006}"/>
  <p:tag name="KSO_WM_DIAGRAM_COLOR_MATCH_VALUE" val="{&quot;shape&quot;:{&quot;fill&quot;:{&quot;solid&quot;:{&quot;brightness&quot;:0,&quot;colorType&quot;:2,&quot;rgb&quot;:&quot;#f2f2f2&quot;,&quot;transparency&quot;:0},&quot;type&quot;:1},&quot;glow&quot;:{&quot;colorType&quot;:0},&quot;line&quot;:{&quot;solidLine&quot;:{&quot;brightness&quot;:0,&quot;colorType&quot;:1,&quot;foreColorIndex&quot;:16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FORE_SCHEMECOLOR_INDEX_BRIGHTNESS" val="0"/>
  <p:tag name="KSO_WM_UNIT_LINE_FORE_SCHEMECOLOR_INDEX" val="16"/>
  <p:tag name="KSO_WM_DIAGRAM_USE_COLOR_VALUE" val="{&quot;color_scheme&quot;:1,&quot;color_type&quot;:1,&quot;theme_color_indexes&quot;:[]}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9"/>
  <p:tag name="KSO_WM_UNIT_ID" val="diagram20234376_1*l_i*1_9"/>
  <p:tag name="KSO_WM_TEMPLATE_CATEGORY" val="diagram"/>
  <p:tag name="KSO_WM_TEMPLATE_INDEX" val="20234376"/>
  <p:tag name="KSO_WM_UNIT_LAYERLEVEL" val="1_1"/>
  <p:tag name="KSO_WM_TAG_VERSION" val="3.0"/>
  <p:tag name="KSO_WM_DIAGRAM_MAX_ITEMCNT" val="2"/>
  <p:tag name="KSO_WM_DIAGRAM_MIN_ITEMCNT" val="2"/>
  <p:tag name="KSO_WM_DIAGRAM_VIRTUALLY_FRAME" val="{&quot;height&quot;:98.46422601858508,&quot;left&quot;:111.94999999999996,&quot;top&quot;:329.1099642839588,&quot;width&quot;:283.75000000000006}"/>
  <p:tag name="KSO_WM_DIAGRAM_COLOR_MATCH_VALUE" val="{&quot;shape&quot;:{&quot;fill&quot;:{&quot;solid&quot;:{&quot;brightness&quot;:0.44999998807907104,&quot;colorType&quot;:1,&quot;foreColorIndex&quot;:5,&quot;transparency&quot;:0},&quot;type&quot;:1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5"/>
  <p:tag name="KSO_WM_UNIT_LINE_FORE_SCHEMECOLOR_INDEX" val="16"/>
  <p:tag name="KSO_WM_DIAGRAM_USE_COLOR_VALUE" val="{&quot;color_scheme&quot;:1,&quot;color_type&quot;:1,&quot;theme_color_indexes&quot;:[]}"/>
  <p:tag name="KSO_WM_UNIT_TEXT_FILL_FORE_SCHEMECOLOR_INDEX" val="13"/>
  <p:tag name="KSO_WM_UNIT_TEXT_FILL_TYPE" val="1"/>
  <p:tag name="KSO_WM_UNIT_USESOURCEFORMAT_APPLY" val="1"/>
</p:tagLst>
</file>

<file path=ppt/tags/tag9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0"/>
  <p:tag name="KSO_WM_UNIT_ID" val="diagram20234376_1*l_i*1_10"/>
  <p:tag name="KSO_WM_TEMPLATE_CATEGORY" val="diagram"/>
  <p:tag name="KSO_WM_TEMPLATE_INDEX" val="20234376"/>
  <p:tag name="KSO_WM_UNIT_LAYERLEVEL" val="1_1"/>
  <p:tag name="KSO_WM_TAG_VERSION" val="3.0"/>
  <p:tag name="KSO_WM_DIAGRAM_MAX_ITEMCNT" val="2"/>
  <p:tag name="KSO_WM_DIAGRAM_MIN_ITEMCNT" val="2"/>
  <p:tag name="KSO_WM_DIAGRAM_VIRTUALLY_FRAME" val="{&quot;height&quot;:98.46422601858508,&quot;left&quot;:111.94999999999996,&quot;top&quot;:329.1099642839588,&quot;width&quot;:283.75000000000006}"/>
  <p:tag name="KSO_WM_DIAGRAM_COLOR_MATCH_VALUE" val="{&quot;shape&quot;:{&quot;fill&quot;:{&quot;solid&quot;:{&quot;brightness&quot;:0.44999998807907104,&quot;colorType&quot;:1,&quot;foreColorIndex&quot;:5,&quot;transparency&quot;:0},&quot;type&quot;:1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5"/>
  <p:tag name="KSO_WM_UNIT_LINE_FORE_SCHEMECOLOR_INDEX" val="16"/>
  <p:tag name="KSO_WM_DIAGRAM_USE_COLOR_VALUE" val="{&quot;color_scheme&quot;:1,&quot;color_type&quot;:1,&quot;theme_color_indexes&quot;:[]}"/>
  <p:tag name="KSO_WM_UNIT_TEXT_FILL_FORE_SCHEMECOLOR_INDEX" val="13"/>
  <p:tag name="KSO_WM_UNIT_TEXT_FILL_TYPE" val="1"/>
  <p:tag name="KSO_WM_UNIT_USESOURCEFORMAT_APPLY" val="1"/>
</p:tagLst>
</file>

<file path=ppt/tags/tag9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1"/>
  <p:tag name="KSO_WM_UNIT_ID" val="diagram20234376_1*l_i*1_11"/>
  <p:tag name="KSO_WM_TEMPLATE_CATEGORY" val="diagram"/>
  <p:tag name="KSO_WM_TEMPLATE_INDEX" val="20234376"/>
  <p:tag name="KSO_WM_UNIT_LAYERLEVEL" val="1_1"/>
  <p:tag name="KSO_WM_TAG_VERSION" val="3.0"/>
  <p:tag name="KSO_WM_DIAGRAM_MAX_ITEMCNT" val="2"/>
  <p:tag name="KSO_WM_DIAGRAM_MIN_ITEMCNT" val="2"/>
  <p:tag name="KSO_WM_DIAGRAM_VIRTUALLY_FRAME" val="{&quot;height&quot;:98.46422601858508,&quot;left&quot;:111.94999999999996,&quot;top&quot;:329.1099642839588,&quot;width&quot;:283.75000000000006}"/>
  <p:tag name="KSO_WM_DIAGRAM_COLOR_MATCH_VALUE" val="{&quot;shape&quot;:{&quot;fill&quot;:{&quot;solid&quot;:{&quot;brightness&quot;:0.44999998807907104,&quot;colorType&quot;:1,&quot;foreColorIndex&quot;:5,&quot;transparency&quot;:0},&quot;type&quot;:1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5"/>
  <p:tag name="KSO_WM_UNIT_LINE_FORE_SCHEMECOLOR_INDEX" val="16"/>
  <p:tag name="KSO_WM_DIAGRAM_USE_COLOR_VALUE" val="{&quot;color_scheme&quot;:1,&quot;color_type&quot;:1,&quot;theme_color_indexes&quot;:[]}"/>
  <p:tag name="KSO_WM_UNIT_TEXT_FILL_FORE_SCHEMECOLOR_INDEX" val="13"/>
  <p:tag name="KSO_WM_UNIT_TEXT_FILL_TYPE" val="1"/>
  <p:tag name="KSO_WM_UNIT_USESOURCEFORMAT_APPLY" val="1"/>
</p:tagLst>
</file>

<file path=ppt/tags/tag9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2"/>
  <p:tag name="KSO_WM_UNIT_ID" val="diagram20234376_1*l_i*1_12"/>
  <p:tag name="KSO_WM_TEMPLATE_CATEGORY" val="diagram"/>
  <p:tag name="KSO_WM_TEMPLATE_INDEX" val="20234376"/>
  <p:tag name="KSO_WM_UNIT_LAYERLEVEL" val="1_1"/>
  <p:tag name="KSO_WM_TAG_VERSION" val="3.0"/>
  <p:tag name="KSO_WM_DIAGRAM_MAX_ITEMCNT" val="2"/>
  <p:tag name="KSO_WM_DIAGRAM_MIN_ITEMCNT" val="2"/>
  <p:tag name="KSO_WM_DIAGRAM_VIRTUALLY_FRAME" val="{&quot;height&quot;:98.46422601858508,&quot;left&quot;:111.94999999999996,&quot;top&quot;:329.1099642839588,&quot;width&quot;:283.75000000000006}"/>
  <p:tag name="KSO_WM_DIAGRAM_COLOR_MATCH_VALUE" val="{&quot;shape&quot;:{&quot;fill&quot;:{&quot;solid&quot;:{&quot;brightness&quot;:0.44999998807907104,&quot;colorType&quot;:1,&quot;foreColorIndex&quot;:5,&quot;transparency&quot;:0},&quot;type&quot;:1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5"/>
  <p:tag name="KSO_WM_UNIT_LINE_FORE_SCHEMECOLOR_INDEX" val="16"/>
  <p:tag name="KSO_WM_DIAGRAM_USE_COLOR_VALUE" val="{&quot;color_scheme&quot;:1,&quot;color_type&quot;:1,&quot;theme_color_indexes&quot;:[]}"/>
  <p:tag name="KSO_WM_UNIT_TEXT_FILL_FORE_SCHEMECOLOR_INDEX" val="13"/>
  <p:tag name="KSO_WM_UNIT_TEXT_FILL_TYPE" val="1"/>
  <p:tag name="KSO_WM_UNIT_USESOURCEFORMAT_APPLY" val="1"/>
</p:tagLst>
</file>

<file path=ppt/tags/tag9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3"/>
  <p:tag name="KSO_WM_UNIT_ID" val="diagram20234376_1*l_i*1_13"/>
  <p:tag name="KSO_WM_TEMPLATE_CATEGORY" val="diagram"/>
  <p:tag name="KSO_WM_TEMPLATE_INDEX" val="20234376"/>
  <p:tag name="KSO_WM_UNIT_LAYERLEVEL" val="1_1"/>
  <p:tag name="KSO_WM_TAG_VERSION" val="3.0"/>
  <p:tag name="KSO_WM_DIAGRAM_MAX_ITEMCNT" val="2"/>
  <p:tag name="KSO_WM_DIAGRAM_MIN_ITEMCNT" val="2"/>
  <p:tag name="KSO_WM_DIAGRAM_VIRTUALLY_FRAME" val="{&quot;height&quot;:98.46422601858508,&quot;left&quot;:111.94999999999996,&quot;top&quot;:329.1099642839588,&quot;width&quot;:283.75000000000006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16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FORE_SCHEMECOLOR_INDEX_BRIGHTNESS" val="0"/>
  <p:tag name="KSO_WM_UNIT_LINE_FORE_SCHEMECOLOR_INDEX" val="16"/>
  <p:tag name="KSO_WM_DIAGRAM_USE_COLOR_VALUE" val="{&quot;color_scheme&quot;:1,&quot;color_type&quot;:1,&quot;theme_color_indexes&quot;:[]}"/>
  <p:tag name="KSO_WM_UNIT_TEXT_FILL_FORE_SCHEMECOLOR_INDEX" val="13"/>
  <p:tag name="KSO_WM_UNIT_TEXT_FILL_TYPE" val="1"/>
  <p:tag name="KSO_WM_UNIT_USESOURCEFORMAT_APPLY" val="1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4376_1*l_h_a*1_1_1"/>
  <p:tag name="KSO_WM_TEMPLATE_CATEGORY" val="diagram"/>
  <p:tag name="KSO_WM_TEMPLATE_INDEX" val="20234376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2"/>
  <p:tag name="KSO_WM_DIAGRAM_MIN_ITEMCNT" val="2"/>
  <p:tag name="KSO_WM_DIAGRAM_VIRTUALLY_FRAME" val="{&quot;height&quot;:98.46422601858508,&quot;left&quot;:111.94999999999996,&quot;top&quot;:329.1099642839588,&quot;width&quot;:283.7500000000000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添加标题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]}"/>
  <p:tag name="KSO_WM_UNIT_USESOURCEFORMAT_APPLY" val="1"/>
</p:tagLst>
</file>

<file path=ppt/tags/tag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4376_1*l_h_a*1_2_1"/>
  <p:tag name="KSO_WM_TEMPLATE_CATEGORY" val="diagram"/>
  <p:tag name="KSO_WM_TEMPLATE_INDEX" val="20234376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2"/>
  <p:tag name="KSO_WM_DIAGRAM_MIN_ITEMCNT" val="2"/>
  <p:tag name="KSO_WM_DIAGRAM_VIRTUALLY_FRAME" val="{&quot;height&quot;:98.46422601858508,&quot;left&quot;:111.94999999999996,&quot;top&quot;:329.1099642839588,&quot;width&quot;:283.7500000000000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添加标题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]}"/>
  <p:tag name="KSO_WM_UNIT_USESOURCEFORMAT_APPLY" val="1"/>
</p:tagLst>
</file>

<file path=ppt/tags/tag9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4376_1*l_h_i*1_1_1"/>
  <p:tag name="KSO_WM_TEMPLATE_CATEGORY" val="diagram"/>
  <p:tag name="KSO_WM_TEMPLATE_INDEX" val="20234376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98.46422601858508,&quot;left&quot;:111.94999999999996,&quot;top&quot;:329.1099642839588,&quot;width&quot;:283.75000000000006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40000021457672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  <p:tag name="KSO_WM_UNIT_USESOURCEFORMAT_APPLY" val="1"/>
</p:tagLst>
</file>

<file path=ppt/tags/tag9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4376_1*l_h_i*1_2_1"/>
  <p:tag name="KSO_WM_TEMPLATE_CATEGORY" val="diagram"/>
  <p:tag name="KSO_WM_TEMPLATE_INDEX" val="20234376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98.46422601858508,&quot;left&quot;:111.94999999999996,&quot;top&quot;:329.1099642839588,&quot;width&quot;:283.75000000000006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40000021457672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  <p:tag name="KSO_WM_UNIT_USESOURCEFORMAT_APPLY" val="1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2668</Words>
  <Application>WPS 演示</Application>
  <PresentationFormat>宽屏</PresentationFormat>
  <Paragraphs>364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Wingdings</vt:lpstr>
      <vt:lpstr>微软雅黑</vt:lpstr>
      <vt:lpstr>Calibri</vt:lpstr>
      <vt:lpstr>Segoe UI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蓝色天空</cp:lastModifiedBy>
  <cp:revision>221</cp:revision>
  <dcterms:created xsi:type="dcterms:W3CDTF">2019-06-19T02:08:00Z</dcterms:created>
  <dcterms:modified xsi:type="dcterms:W3CDTF">2025-11-07T07:23:30Z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0DA864B7FA88404B991A791CAF5BB6D7_13</vt:lpwstr>
  </property>
</Properties>
</file>