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Lst>
  <p:notesMasterIdLst>
    <p:notesMasterId r:id="rId6"/>
  </p:notesMasterIdLst>
  <p:handoutMasterIdLst>
    <p:handoutMasterId r:id="rId31"/>
  </p:handoutMasterIdLst>
  <p:sldIdLst>
    <p:sldId id="256" r:id="rId4"/>
    <p:sldId id="268" r:id="rId5"/>
    <p:sldId id="475" r:id="rId7"/>
    <p:sldId id="258" r:id="rId8"/>
    <p:sldId id="264" r:id="rId9"/>
    <p:sldId id="265" r:id="rId10"/>
    <p:sldId id="365" r:id="rId11"/>
    <p:sldId id="383" r:id="rId12"/>
    <p:sldId id="861" r:id="rId13"/>
    <p:sldId id="367" r:id="rId14"/>
    <p:sldId id="516" r:id="rId15"/>
    <p:sldId id="859" r:id="rId16"/>
    <p:sldId id="397" r:id="rId17"/>
    <p:sldId id="540" r:id="rId18"/>
    <p:sldId id="417" r:id="rId19"/>
    <p:sldId id="362" r:id="rId20"/>
    <p:sldId id="418" r:id="rId21"/>
    <p:sldId id="370" r:id="rId22"/>
    <p:sldId id="371" r:id="rId23"/>
    <p:sldId id="852" r:id="rId24"/>
    <p:sldId id="363" r:id="rId25"/>
    <p:sldId id="419" r:id="rId26"/>
    <p:sldId id="853" r:id="rId27"/>
    <p:sldId id="413" r:id="rId28"/>
    <p:sldId id="260" r:id="rId29"/>
    <p:sldId id="272" r:id="rId30"/>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FEF4"/>
    <a:srgbClr val="2BA622"/>
    <a:srgbClr val="0932D8"/>
    <a:srgbClr val="00128E"/>
    <a:srgbClr val="001491"/>
    <a:srgbClr val="CADF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80" d="100"/>
          <a:sy n="80" d="100"/>
        </p:scale>
        <p:origin x="234"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5" Type="http://schemas.openxmlformats.org/officeDocument/2006/relationships/tags" Target="tags/tag40.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68FBB7B-694A-47BF-865D-2F44C1051453}" type="doc">
      <dgm:prSet loTypeId="urn:microsoft.com/office/officeart/2005/8/layout/hList1" loCatId="list" qsTypeId="urn:microsoft.com/office/officeart/2005/8/quickstyle/simple1" qsCatId="simple" csTypeId="urn:microsoft.com/office/officeart/2005/8/colors/colorful3" csCatId="accent1" phldr="0"/>
      <dgm:spPr/>
      <dgm:t>
        <a:bodyPr/>
        <a:p>
          <a:endParaRPr lang="zh-CN" altLang="en-US"/>
        </a:p>
      </dgm:t>
    </dgm:pt>
    <dgm:pt modelId="{BD5427FF-4EB1-4006-BF7F-42158E0C5129}">
      <dgm:prSet phldrT="[文本]" phldr="0" custT="0"/>
      <dgm:spPr/>
      <dgm:t>
        <a:bodyPr vert="horz" wrap="square"/>
        <a:p>
          <a:pPr>
            <a:lnSpc>
              <a:spcPct val="100000"/>
            </a:lnSpc>
            <a:spcBef>
              <a:spcPct val="0"/>
            </a:spcBef>
            <a:spcAft>
              <a:spcPct val="35000"/>
            </a:spcAft>
          </a:pPr>
          <a:r>
            <a:rPr lang="en-US" altLang="zh-CN"/>
            <a:t>A</a:t>
          </a:r>
          <a:r>
            <a:rPr lang="zh-CN" altLang="en-US"/>
            <a:t>、</a:t>
          </a:r>
          <a:r>
            <a:rPr lang="zh-CN" altLang="en-US"/>
            <a:t>联盟开放沙龙</a:t>
          </a:r>
          <a:r>
            <a:rPr lang="zh-CN" altLang="en-US"/>
            <a:t/>
          </a:r>
          <a:endParaRPr lang="zh-CN" altLang="en-US"/>
        </a:p>
      </dgm:t>
    </dgm:pt>
    <dgm:pt modelId="{A2F6D805-3B53-408A-A2A3-20BC3BF0D242}" cxnId="{FEEA83FB-E31F-485E-A8C7-DD35691A910B}" type="parTrans">
      <dgm:prSet/>
      <dgm:spPr/>
      <dgm:t>
        <a:bodyPr/>
        <a:p>
          <a:endParaRPr lang="zh-CN" altLang="en-US"/>
        </a:p>
      </dgm:t>
    </dgm:pt>
    <dgm:pt modelId="{D47F9812-1256-4E44-A6BE-BEC559BE8FF3}" cxnId="{FEEA83FB-E31F-485E-A8C7-DD35691A910B}" type="sibTrans">
      <dgm:prSet/>
      <dgm:spPr/>
      <dgm:t>
        <a:bodyPr/>
        <a:p>
          <a:endParaRPr lang="zh-CN" altLang="en-US"/>
        </a:p>
      </dgm:t>
    </dgm:pt>
    <dgm:pt modelId="{3A7B819B-DBE9-4610-B22A-5573EA6D532D}">
      <dgm:prSet phldrT="[文本]" phldr="0" custT="0"/>
      <dgm:spPr/>
      <dgm:t>
        <a:bodyPr vert="horz" wrap="square"/>
        <a:p>
          <a:pPr>
            <a:lnSpc>
              <a:spcPct val="100000"/>
            </a:lnSpc>
            <a:spcBef>
              <a:spcPct val="0"/>
            </a:spcBef>
            <a:spcAft>
              <a:spcPct val="15000"/>
            </a:spcAft>
          </a:pPr>
          <a:r>
            <a:rPr lang="zh-CN" altLang="en-US">
              <a:sym typeface="+mn-ea"/>
            </a:rPr>
            <a:t>联盟组织</a:t>
          </a:r>
          <a:endParaRPr lang="zh-CN" altLang="en-US">
            <a:sym typeface="+mn-ea"/>
          </a:endParaRPr>
        </a:p>
      </dgm:t>
    </dgm:pt>
    <dgm:pt modelId="{DC4BEA23-BF6E-42AD-9BF0-CFBDE86A80F1}" cxnId="{0B5253D1-43E0-405B-BE08-BDE7D67B25CE}" type="parTrans">
      <dgm:prSet/>
      <dgm:spPr/>
      <dgm:t>
        <a:bodyPr/>
        <a:p>
          <a:endParaRPr lang="zh-CN" altLang="en-US"/>
        </a:p>
      </dgm:t>
    </dgm:pt>
    <dgm:pt modelId="{0BF6ACD3-AE1A-4691-8CBE-DBE77AB8A685}" cxnId="{0B5253D1-43E0-405B-BE08-BDE7D67B25CE}" type="sibTrans">
      <dgm:prSet/>
      <dgm:spPr/>
      <dgm:t>
        <a:bodyPr/>
        <a:p>
          <a:endParaRPr lang="zh-CN" altLang="en-US"/>
        </a:p>
      </dgm:t>
    </dgm:pt>
    <dgm:pt modelId="{E9308AAE-8B9A-4615-AB96-3DB1298D7288}">
      <dgm:prSet phldr="0" custT="0"/>
      <dgm:spPr/>
      <dgm:t>
        <a:bodyPr vert="horz" wrap="square"/>
        <a:p>
          <a:pPr>
            <a:lnSpc>
              <a:spcPct val="100000"/>
            </a:lnSpc>
            <a:spcBef>
              <a:spcPct val="0"/>
            </a:spcBef>
            <a:spcAft>
              <a:spcPct val="15000"/>
            </a:spcAft>
          </a:pPr>
          <a:r>
            <a:rPr lang="zh-CN" altLang="en-US">
              <a:sym typeface="+mn-ea"/>
            </a:rPr>
            <a:t>以社交互动为主</a:t>
          </a:r>
          <a:r>
            <a:rPr lang="zh-CN" altLang="en-US"/>
            <a:t/>
          </a:r>
          <a:endParaRPr lang="zh-CN" altLang="en-US"/>
        </a:p>
      </dgm:t>
    </dgm:pt>
    <dgm:pt modelId="{AE6B86BF-ACAF-480A-A895-79594F0CCD61}" cxnId="{294DAB16-5CFA-455E-A0D7-3844A160BB8C}" type="parTrans">
      <dgm:prSet/>
      <dgm:spPr/>
    </dgm:pt>
    <dgm:pt modelId="{68BE844F-1616-4969-9ED3-3B8828D64854}" cxnId="{294DAB16-5CFA-455E-A0D7-3844A160BB8C}" type="sibTrans">
      <dgm:prSet/>
      <dgm:spPr/>
    </dgm:pt>
    <dgm:pt modelId="{9A3E07BD-FA7C-411A-BD2D-F5F14E0DA409}">
      <dgm:prSet phldr="0" custT="0"/>
      <dgm:spPr/>
      <dgm:t>
        <a:bodyPr vert="horz" wrap="square"/>
        <a:p>
          <a:pPr>
            <a:lnSpc>
              <a:spcPct val="100000"/>
            </a:lnSpc>
            <a:spcBef>
              <a:spcPct val="0"/>
            </a:spcBef>
            <a:spcAft>
              <a:spcPct val="15000"/>
            </a:spcAft>
          </a:pPr>
          <a:r>
            <a:rPr lang="zh-CN" altLang="en-US"/>
            <a:t>任何人都可以参加，报满为止</a:t>
          </a:r>
          <a:r>
            <a:rPr lang="zh-CN" altLang="en-US"/>
            <a:t/>
          </a:r>
          <a:endParaRPr lang="zh-CN" altLang="en-US"/>
        </a:p>
      </dgm:t>
    </dgm:pt>
    <dgm:pt modelId="{5F673D89-0A1B-4BA6-A7F0-B6037E162C8C}" cxnId="{DF9419BA-F983-410F-A213-3F6672039F4D}" type="parTrans">
      <dgm:prSet/>
      <dgm:spPr/>
    </dgm:pt>
    <dgm:pt modelId="{EC4F326C-A2BA-48D3-8681-3D5981B39587}" cxnId="{DF9419BA-F983-410F-A213-3F6672039F4D}" type="sibTrans">
      <dgm:prSet/>
      <dgm:spPr/>
    </dgm:pt>
    <dgm:pt modelId="{A52CB0AC-3FDD-43D3-8630-93E6145B6469}">
      <dgm:prSet phldr="0" custT="0"/>
      <dgm:spPr/>
      <dgm:t>
        <a:bodyPr vert="horz" wrap="square"/>
        <a:p>
          <a:pPr>
            <a:lnSpc>
              <a:spcPct val="100000"/>
            </a:lnSpc>
            <a:spcBef>
              <a:spcPct val="0"/>
            </a:spcBef>
            <a:spcAft>
              <a:spcPct val="15000"/>
            </a:spcAft>
          </a:pPr>
          <a:r>
            <a:rPr lang="zh-CN" altLang="en-US"/>
            <a:t>承办方提供场地、晚宴</a:t>
          </a:r>
          <a:r>
            <a:rPr lang="zh-CN" altLang="en-US"/>
            <a:t/>
          </a:r>
          <a:endParaRPr lang="zh-CN" altLang="en-US"/>
        </a:p>
      </dgm:t>
    </dgm:pt>
    <dgm:pt modelId="{6169974A-B231-40AC-B3CC-D67D22F61CFB}" cxnId="{6B571BB5-976E-469A-86E5-C73A314ECD72}" type="parTrans">
      <dgm:prSet/>
      <dgm:spPr/>
    </dgm:pt>
    <dgm:pt modelId="{EB861839-3AD5-4542-ABFF-A977E2EA7E13}" cxnId="{6B571BB5-976E-469A-86E5-C73A314ECD72}" type="sibTrans">
      <dgm:prSet/>
      <dgm:spPr/>
    </dgm:pt>
    <dgm:pt modelId="{941F48A4-C1AF-410C-AF57-44EE35B4147A}">
      <dgm:prSet phldr="0" custT="0"/>
      <dgm:spPr/>
      <dgm:t>
        <a:bodyPr vert="horz" wrap="square"/>
        <a:p>
          <a:pPr>
            <a:lnSpc>
              <a:spcPct val="100000"/>
            </a:lnSpc>
            <a:spcBef>
              <a:spcPct val="0"/>
            </a:spcBef>
            <a:spcAft>
              <a:spcPct val="15000"/>
            </a:spcAft>
          </a:pPr>
          <a:r>
            <a:rPr lang="zh-CN" altLang="en-US"/>
            <a:t>酣客赞助酱香白酒</a:t>
          </a:r>
          <a:r>
            <a:rPr lang="zh-CN" altLang="en-US"/>
            <a:t/>
          </a:r>
          <a:endParaRPr lang="zh-CN" altLang="en-US"/>
        </a:p>
      </dgm:t>
    </dgm:pt>
    <dgm:pt modelId="{5F5B9399-D623-4183-8A0B-55D1BE058737}" cxnId="{16605268-E28B-4645-A0E7-6112CD13CFF9}" type="parTrans">
      <dgm:prSet/>
      <dgm:spPr/>
    </dgm:pt>
    <dgm:pt modelId="{59CEC213-4D46-44F2-9E2C-D5B7C9085AD8}" cxnId="{16605268-E28B-4645-A0E7-6112CD13CFF9}" type="sibTrans">
      <dgm:prSet/>
      <dgm:spPr/>
    </dgm:pt>
    <dgm:pt modelId="{34F5A551-1189-439B-B3D4-1FE583D63E10}">
      <dgm:prSet phldr="0" custT="0"/>
      <dgm:spPr/>
      <dgm:t>
        <a:bodyPr vert="horz" wrap="square"/>
        <a:p>
          <a:pPr>
            <a:lnSpc>
              <a:spcPct val="100000"/>
            </a:lnSpc>
            <a:spcBef>
              <a:spcPct val="0"/>
            </a:spcBef>
            <a:spcAft>
              <a:spcPct val="15000"/>
            </a:spcAft>
          </a:pPr>
          <a:r>
            <a:rPr lang="zh-CN" altLang="en-US"/>
            <a:t>参会</a:t>
          </a:r>
          <a:r>
            <a:rPr lang="en-US" altLang="zh-CN"/>
            <a:t>30</a:t>
          </a:r>
          <a:r>
            <a:rPr lang="zh-CN" altLang="en-US"/>
            <a:t>人</a:t>
          </a:r>
          <a:r>
            <a:rPr lang="zh-CN" altLang="en-US"/>
            <a:t>以上</a:t>
          </a:r>
          <a:r>
            <a:rPr lang="zh-CN" altLang="en-US"/>
            <a:t/>
          </a:r>
          <a:endParaRPr lang="zh-CN" altLang="en-US"/>
        </a:p>
      </dgm:t>
    </dgm:pt>
    <dgm:pt modelId="{8E6C4ADA-1CEA-4BE1-A241-40E02891C660}" cxnId="{DDE56E2A-6697-4ADA-ACD5-6F1CD588366A}" type="parTrans">
      <dgm:prSet/>
      <dgm:spPr/>
    </dgm:pt>
    <dgm:pt modelId="{4BCCAB0C-3FE0-43CD-AD80-1651ADFFF376}" cxnId="{DDE56E2A-6697-4ADA-ACD5-6F1CD588366A}" type="sibTrans">
      <dgm:prSet/>
      <dgm:spPr/>
    </dgm:pt>
    <dgm:pt modelId="{FE969E54-0D5D-4815-BDC4-3309E2F7325D}">
      <dgm:prSet phldrT="[文本]" phldr="0" custT="0"/>
      <dgm:spPr/>
      <dgm:t>
        <a:bodyPr vert="horz" wrap="square"/>
        <a:p>
          <a:pPr>
            <a:lnSpc>
              <a:spcPct val="100000"/>
            </a:lnSpc>
            <a:spcBef>
              <a:spcPct val="0"/>
            </a:spcBef>
            <a:spcAft>
              <a:spcPct val="35000"/>
            </a:spcAft>
          </a:pPr>
          <a:r>
            <a:rPr lang="en-US" altLang="zh-CN"/>
            <a:t>B</a:t>
          </a:r>
          <a:r>
            <a:rPr lang="zh-CN" altLang="en-US"/>
            <a:t>、</a:t>
          </a:r>
          <a:r>
            <a:rPr lang="zh-CN" altLang="en-US"/>
            <a:t>联盟企业会员专属沙龙</a:t>
          </a:r>
          <a:r>
            <a:rPr lang="zh-CN" altLang="en-US"/>
            <a:t/>
          </a:r>
          <a:endParaRPr lang="zh-CN" altLang="en-US"/>
        </a:p>
      </dgm:t>
    </dgm:pt>
    <dgm:pt modelId="{B5D9FB86-EEBE-488F-B7DE-B7CF5C9166C5}" cxnId="{79502421-42FB-434E-A235-C8CB8FC7A6F8}" type="parTrans">
      <dgm:prSet/>
      <dgm:spPr/>
      <dgm:t>
        <a:bodyPr/>
        <a:p>
          <a:endParaRPr lang="zh-CN" altLang="en-US"/>
        </a:p>
      </dgm:t>
    </dgm:pt>
    <dgm:pt modelId="{D7D19B67-C01A-45D3-B5C7-B7E1B18A9F62}" cxnId="{79502421-42FB-434E-A235-C8CB8FC7A6F8}" type="sibTrans">
      <dgm:prSet/>
      <dgm:spPr/>
      <dgm:t>
        <a:bodyPr/>
        <a:p>
          <a:endParaRPr lang="zh-CN" altLang="en-US"/>
        </a:p>
      </dgm:t>
    </dgm:pt>
    <dgm:pt modelId="{35600F67-42C2-4D1B-B072-DC2A36FCB136}">
      <dgm:prSet phldrT="[文本]" phldr="0" custT="0"/>
      <dgm:spPr/>
      <dgm:t>
        <a:bodyPr vert="horz" wrap="square"/>
        <a:p>
          <a:pPr>
            <a:lnSpc>
              <a:spcPct val="100000"/>
            </a:lnSpc>
            <a:spcBef>
              <a:spcPct val="0"/>
            </a:spcBef>
            <a:spcAft>
              <a:spcPct val="15000"/>
            </a:spcAft>
          </a:pPr>
          <a:r>
            <a:rPr lang="zh-CN" altLang="en-US">
              <a:sym typeface="+mn-ea"/>
            </a:rPr>
            <a:t>承办企业会员组织</a:t>
          </a:r>
          <a:endParaRPr lang="zh-CN" altLang="en-US">
            <a:sym typeface="+mn-ea"/>
          </a:endParaRPr>
        </a:p>
      </dgm:t>
    </dgm:pt>
    <dgm:pt modelId="{B4BC79E1-FDBA-43D1-A988-1BE8090EDA7A}" cxnId="{23C7032A-1E4B-43D2-9408-C70C48281CBD}" type="parTrans">
      <dgm:prSet/>
      <dgm:spPr/>
      <dgm:t>
        <a:bodyPr/>
        <a:p>
          <a:endParaRPr lang="zh-CN" altLang="en-US"/>
        </a:p>
      </dgm:t>
    </dgm:pt>
    <dgm:pt modelId="{AD46A0AA-C45A-46D2-89AF-28390F99F9D0}" cxnId="{23C7032A-1E4B-43D2-9408-C70C48281CBD}" type="sibTrans">
      <dgm:prSet/>
      <dgm:spPr/>
      <dgm:t>
        <a:bodyPr/>
        <a:p>
          <a:endParaRPr lang="zh-CN" altLang="en-US"/>
        </a:p>
      </dgm:t>
    </dgm:pt>
    <dgm:pt modelId="{A004C14C-73DC-4A57-8112-135942557FFF}">
      <dgm:prSet phldr="0" custT="0"/>
      <dgm:spPr/>
      <dgm:t>
        <a:bodyPr vert="horz" wrap="square"/>
        <a:p>
          <a:pPr>
            <a:lnSpc>
              <a:spcPct val="100000"/>
            </a:lnSpc>
            <a:spcBef>
              <a:spcPct val="0"/>
            </a:spcBef>
            <a:spcAft>
              <a:spcPct val="15000"/>
            </a:spcAft>
          </a:pPr>
          <a:r>
            <a:rPr lang="zh-CN" altLang="en-US">
              <a:sym typeface="+mn-ea"/>
            </a:rPr>
            <a:t>以专题讨论为主</a:t>
          </a:r>
          <a:r>
            <a:rPr lang="zh-CN" altLang="en-US"/>
            <a:t/>
          </a:r>
          <a:endParaRPr lang="zh-CN" altLang="en-US"/>
        </a:p>
      </dgm:t>
    </dgm:pt>
    <dgm:pt modelId="{59DDA332-535A-4B10-9F4F-71932B62AD72}" cxnId="{1B35B303-A35B-471D-B23E-0E6359CE5190}" type="parTrans">
      <dgm:prSet/>
      <dgm:spPr/>
    </dgm:pt>
    <dgm:pt modelId="{0CC2F106-B234-4D5A-842E-FED9C961E967}" cxnId="{1B35B303-A35B-471D-B23E-0E6359CE5190}" type="sibTrans">
      <dgm:prSet/>
      <dgm:spPr/>
    </dgm:pt>
    <dgm:pt modelId="{498DFB66-6FA2-4B1F-8617-70FF1DF2DA2A}">
      <dgm:prSet phldr="0" custT="0"/>
      <dgm:spPr/>
      <dgm:t>
        <a:bodyPr vert="horz" wrap="square"/>
        <a:p>
          <a:pPr>
            <a:lnSpc>
              <a:spcPct val="100000"/>
            </a:lnSpc>
            <a:spcBef>
              <a:spcPct val="0"/>
            </a:spcBef>
            <a:spcAft>
              <a:spcPct val="15000"/>
            </a:spcAft>
          </a:pPr>
          <a:r>
            <a:rPr lang="zh-CN" altLang="en-US"/>
            <a:t>有门槛，符合条件才能参与</a:t>
          </a:r>
          <a:r>
            <a:rPr lang="zh-CN" altLang="en-US"/>
            <a:t/>
          </a:r>
          <a:endParaRPr lang="zh-CN" altLang="en-US"/>
        </a:p>
      </dgm:t>
    </dgm:pt>
    <dgm:pt modelId="{9C6E107D-0816-4B30-A392-13D5663EE539}" cxnId="{FC9DB846-08F0-41DF-9B46-018CCC5C4F31}" type="parTrans">
      <dgm:prSet/>
      <dgm:spPr/>
    </dgm:pt>
    <dgm:pt modelId="{41C79CA9-1CFA-4449-B414-E7EE7D3AE092}" cxnId="{FC9DB846-08F0-41DF-9B46-018CCC5C4F31}" type="sibTrans">
      <dgm:prSet/>
      <dgm:spPr/>
    </dgm:pt>
    <dgm:pt modelId="{6604D3B9-7C1B-4412-B5CD-A20085626376}">
      <dgm:prSet phldr="0" custT="0"/>
      <dgm:spPr/>
      <dgm:t>
        <a:bodyPr vert="horz" wrap="square"/>
        <a:p>
          <a:pPr>
            <a:lnSpc>
              <a:spcPct val="100000"/>
            </a:lnSpc>
            <a:spcBef>
              <a:spcPct val="0"/>
            </a:spcBef>
            <a:spcAft>
              <a:spcPct val="15000"/>
            </a:spcAft>
          </a:pPr>
          <a:r>
            <a:rPr lang="zh-CN" altLang="en-US">
              <a:sym typeface="+mn-ea"/>
            </a:rPr>
            <a:t>承办方提供场地、晚宴、酒水</a:t>
          </a:r>
          <a:r>
            <a:rPr lang="zh-CN" altLang="en-US">
              <a:sym typeface="+mn-ea"/>
            </a:rPr>
            <a:t/>
          </a:r>
          <a:endParaRPr lang="zh-CN" altLang="en-US">
            <a:sym typeface="+mn-ea"/>
          </a:endParaRPr>
        </a:p>
      </dgm:t>
    </dgm:pt>
    <dgm:pt modelId="{A94B6883-97C5-4880-8FB8-7D19FF3F5EFC}" cxnId="{A3792F9D-53C1-49D4-B39E-C5B8B3DD030B}" type="parTrans">
      <dgm:prSet/>
      <dgm:spPr/>
    </dgm:pt>
    <dgm:pt modelId="{DCE8766C-103F-4A09-B054-9C71FF656507}" cxnId="{A3792F9D-53C1-49D4-B39E-C5B8B3DD030B}" type="sibTrans">
      <dgm:prSet/>
      <dgm:spPr/>
    </dgm:pt>
    <dgm:pt modelId="{892549A4-4EE8-4C2D-A6C1-0EBCAD8E4FCB}">
      <dgm:prSet phldr="0" custT="0"/>
      <dgm:spPr/>
      <dgm:t>
        <a:bodyPr vert="horz" wrap="square"/>
        <a:p>
          <a:pPr>
            <a:lnSpc>
              <a:spcPct val="100000"/>
            </a:lnSpc>
            <a:spcBef>
              <a:spcPct val="0"/>
            </a:spcBef>
            <a:spcAft>
              <a:spcPct val="15000"/>
            </a:spcAft>
          </a:pPr>
          <a:r>
            <a:rPr lang="zh-CN" altLang="en-US"/>
            <a:t>参会</a:t>
          </a:r>
          <a:r>
            <a:rPr lang="en-US" altLang="zh-CN"/>
            <a:t>10-20</a:t>
          </a:r>
          <a:r>
            <a:rPr lang="zh-CN" altLang="en-US"/>
            <a:t>人</a:t>
          </a:r>
          <a:r>
            <a:rPr lang="zh-CN" altLang="en-US"/>
            <a:t/>
          </a:r>
          <a:endParaRPr lang="zh-CN" altLang="en-US"/>
        </a:p>
      </dgm:t>
    </dgm:pt>
    <dgm:pt modelId="{73859179-B00D-4639-B053-26F8EC79CD0A}" cxnId="{BEDD2576-F6E0-4C38-87C0-7286896B43FF}" type="parTrans">
      <dgm:prSet/>
      <dgm:spPr/>
    </dgm:pt>
    <dgm:pt modelId="{91919388-2C3D-49F6-8A0F-C868A1C09EA0}" cxnId="{BEDD2576-F6E0-4C38-87C0-7286896B43FF}" type="sibTrans">
      <dgm:prSet/>
      <dgm:spPr/>
    </dgm:pt>
    <dgm:pt modelId="{61F0DC84-7FFF-4FDD-9B5D-40960093AE83}">
      <dgm:prSet phldrT="[文本]" phldr="0" custT="0"/>
      <dgm:spPr/>
      <dgm:t>
        <a:bodyPr vert="horz" wrap="square"/>
        <a:p>
          <a:pPr>
            <a:lnSpc>
              <a:spcPct val="100000"/>
            </a:lnSpc>
            <a:spcBef>
              <a:spcPct val="0"/>
            </a:spcBef>
            <a:spcAft>
              <a:spcPct val="35000"/>
            </a:spcAft>
          </a:pPr>
          <a:r>
            <a:rPr lang="en-US" altLang="zh-CN"/>
            <a:t>C</a:t>
          </a:r>
          <a:r>
            <a:rPr lang="zh-CN" altLang="en-US"/>
            <a:t>、</a:t>
          </a:r>
          <a:r>
            <a:rPr lang="zh-CN" altLang="en-US"/>
            <a:t>家人圈子</a:t>
          </a:r>
          <a:endParaRPr lang="zh-CN" altLang="en-US"/>
        </a:p>
        <a:p>
          <a:pPr>
            <a:lnSpc>
              <a:spcPct val="100000"/>
            </a:lnSpc>
            <a:spcBef>
              <a:spcPct val="0"/>
            </a:spcBef>
            <a:spcAft>
              <a:spcPct val="35000"/>
            </a:spcAft>
          </a:pPr>
          <a:r>
            <a:rPr lang="zh-CN" altLang="en-US"/>
            <a:t>小沙龙</a:t>
          </a:r>
          <a:r>
            <a:rPr lang="zh-CN" altLang="en-US"/>
            <a:t/>
          </a:r>
          <a:endParaRPr lang="zh-CN" altLang="en-US"/>
        </a:p>
      </dgm:t>
    </dgm:pt>
    <dgm:pt modelId="{2CB3CEFC-83E6-4DB9-B636-5287ACC11553}" cxnId="{F0DF000E-613D-4F3E-9052-B850225F41D2}" type="parTrans">
      <dgm:prSet/>
      <dgm:spPr/>
      <dgm:t>
        <a:bodyPr/>
        <a:p>
          <a:endParaRPr lang="zh-CN" altLang="en-US"/>
        </a:p>
      </dgm:t>
    </dgm:pt>
    <dgm:pt modelId="{1FAE29ED-22A2-40FA-904A-0706E8542FE7}" cxnId="{F0DF000E-613D-4F3E-9052-B850225F41D2}" type="sibTrans">
      <dgm:prSet/>
      <dgm:spPr/>
      <dgm:t>
        <a:bodyPr/>
        <a:p>
          <a:endParaRPr lang="zh-CN" altLang="en-US"/>
        </a:p>
      </dgm:t>
    </dgm:pt>
    <dgm:pt modelId="{2C0D9F89-7CE9-4195-96AC-FB27D6AA2EF6}">
      <dgm:prSet phldrT="[文本]" phldr="0" custT="0"/>
      <dgm:spPr/>
      <dgm:t>
        <a:bodyPr vert="horz" wrap="square"/>
        <a:p>
          <a:pPr>
            <a:lnSpc>
              <a:spcPct val="100000"/>
            </a:lnSpc>
            <a:spcBef>
              <a:spcPct val="0"/>
            </a:spcBef>
            <a:spcAft>
              <a:spcPct val="15000"/>
            </a:spcAft>
          </a:pPr>
          <a:r>
            <a:rPr lang="zh-CN" altLang="en-US"/>
            <a:t>联盟个人成员发起并组织</a:t>
          </a:r>
          <a:r>
            <a:rPr lang="zh-CN" altLang="en-US"/>
            <a:t/>
          </a:r>
          <a:endParaRPr lang="zh-CN" altLang="en-US"/>
        </a:p>
      </dgm:t>
    </dgm:pt>
    <dgm:pt modelId="{24D9371C-2787-474E-A690-5A09190A9707}" cxnId="{C61A77B3-A8B5-4E73-AE76-17868233E432}" type="parTrans">
      <dgm:prSet/>
      <dgm:spPr/>
      <dgm:t>
        <a:bodyPr/>
        <a:p>
          <a:endParaRPr lang="zh-CN" altLang="en-US"/>
        </a:p>
      </dgm:t>
    </dgm:pt>
    <dgm:pt modelId="{39E6AF7E-E529-4319-B552-AB363EF4CE26}" cxnId="{C61A77B3-A8B5-4E73-AE76-17868233E432}" type="sibTrans">
      <dgm:prSet/>
      <dgm:spPr/>
      <dgm:t>
        <a:bodyPr/>
        <a:p>
          <a:endParaRPr lang="zh-CN" altLang="en-US"/>
        </a:p>
      </dgm:t>
    </dgm:pt>
    <dgm:pt modelId="{380A738D-8130-460D-B9E8-E904D986766A}">
      <dgm:prSet phldr="0" custT="0"/>
      <dgm:spPr/>
      <dgm:t>
        <a:bodyPr vert="horz" wrap="square"/>
        <a:p>
          <a:pPr>
            <a:lnSpc>
              <a:spcPct val="100000"/>
            </a:lnSpc>
            <a:spcBef>
              <a:spcPct val="0"/>
            </a:spcBef>
            <a:spcAft>
              <a:spcPct val="15000"/>
            </a:spcAft>
          </a:pPr>
          <a:r>
            <a:rPr lang="zh-CN" altLang="en-US"/>
            <a:t>社交、专题讨论都有</a:t>
          </a:r>
          <a:endParaRPr lang="zh-CN" altLang="en-US"/>
        </a:p>
      </dgm:t>
    </dgm:pt>
    <dgm:pt modelId="{6FEA9A55-7C10-496A-B2EF-FE8C7BDB5B73}" cxnId="{AAEFDAA2-5FB0-4304-BC70-C3D7AEBBF0D5}" type="parTrans">
      <dgm:prSet/>
      <dgm:spPr/>
    </dgm:pt>
    <dgm:pt modelId="{9D9E9529-4CEE-4767-BB5D-8E34C06CFAE7}" cxnId="{AAEFDAA2-5FB0-4304-BC70-C3D7AEBBF0D5}" type="sibTrans">
      <dgm:prSet/>
      <dgm:spPr/>
    </dgm:pt>
    <dgm:pt modelId="{66FB67BD-DE19-4AC4-8E27-E7288B9765CB}">
      <dgm:prSet phldr="0" custT="0"/>
      <dgm:spPr/>
      <dgm:t>
        <a:bodyPr vert="horz" wrap="square"/>
        <a:p>
          <a:pPr>
            <a:lnSpc>
              <a:spcPct val="100000"/>
            </a:lnSpc>
            <a:spcBef>
              <a:spcPct val="0"/>
            </a:spcBef>
            <a:spcAft>
              <a:spcPct val="15000"/>
            </a:spcAft>
          </a:pPr>
          <a:r>
            <a:rPr lang="zh-CN" altLang="en-US"/>
            <a:t>发起个人定参与条件</a:t>
          </a:r>
          <a:endParaRPr lang="zh-CN" altLang="en-US"/>
        </a:p>
      </dgm:t>
    </dgm:pt>
    <dgm:pt modelId="{C85AE82F-1912-4CB4-9CFB-97B02348C69F}" cxnId="{56F7CDB0-417A-4F60-8D93-58A5DF6FA206}" type="parTrans">
      <dgm:prSet/>
      <dgm:spPr/>
    </dgm:pt>
    <dgm:pt modelId="{3B75B738-9E14-4F0A-A953-CA2EB5554AF6}" cxnId="{56F7CDB0-417A-4F60-8D93-58A5DF6FA206}" type="sibTrans">
      <dgm:prSet/>
      <dgm:spPr/>
    </dgm:pt>
    <dgm:pt modelId="{14866B89-EEDE-4780-899B-60032F39E7AD}">
      <dgm:prSet phldr="0" custT="0"/>
      <dgm:spPr/>
      <dgm:t>
        <a:bodyPr vert="horz" wrap="square"/>
        <a:p>
          <a:pPr>
            <a:lnSpc>
              <a:spcPct val="100000"/>
            </a:lnSpc>
            <a:spcBef>
              <a:spcPct val="0"/>
            </a:spcBef>
            <a:spcAft>
              <a:spcPct val="15000"/>
            </a:spcAft>
          </a:pPr>
          <a:r>
            <a:rPr lang="zh-CN" altLang="en-US"/>
            <a:t>不一定有晚宴</a:t>
          </a:r>
          <a:endParaRPr lang="zh-CN" altLang="en-US"/>
        </a:p>
      </dgm:t>
    </dgm:pt>
    <dgm:pt modelId="{B56FEE94-0999-4F4B-8BA7-40B4063D7CB1}" cxnId="{D10DF48C-019D-4EB1-AEE2-BB609BF53226}" type="parTrans">
      <dgm:prSet/>
      <dgm:spPr/>
    </dgm:pt>
    <dgm:pt modelId="{7D096ECA-34DD-4261-9300-8384209E2D7A}" cxnId="{D10DF48C-019D-4EB1-AEE2-BB609BF53226}" type="sibTrans">
      <dgm:prSet/>
      <dgm:spPr/>
    </dgm:pt>
    <dgm:pt modelId="{D5FB6A06-3991-4223-AD64-C4F7F6F4DF69}" type="pres">
      <dgm:prSet presAssocID="{468FBB7B-694A-47BF-865D-2F44C1051453}" presName="Name0" presStyleCnt="0">
        <dgm:presLayoutVars>
          <dgm:dir/>
          <dgm:animLvl val="lvl"/>
          <dgm:resizeHandles val="exact"/>
        </dgm:presLayoutVars>
      </dgm:prSet>
      <dgm:spPr/>
    </dgm:pt>
    <dgm:pt modelId="{5EB24CCF-928A-4018-A934-89F31F564A83}" type="pres">
      <dgm:prSet presAssocID="{BD5427FF-4EB1-4006-BF7F-42158E0C5129}" presName="composite" presStyleCnt="0"/>
      <dgm:spPr/>
    </dgm:pt>
    <dgm:pt modelId="{5D9704F8-5A95-419F-B794-1E2F82666BDB}" type="pres">
      <dgm:prSet presAssocID="{BD5427FF-4EB1-4006-BF7F-42158E0C5129}" presName="parTx" presStyleLbl="alignNode1" presStyleIdx="0" presStyleCnt="3">
        <dgm:presLayoutVars>
          <dgm:chMax val="0"/>
          <dgm:chPref val="0"/>
          <dgm:bulletEnabled val="1"/>
        </dgm:presLayoutVars>
      </dgm:prSet>
      <dgm:spPr/>
    </dgm:pt>
    <dgm:pt modelId="{C0A6D3D8-DBC2-45B6-8DEF-789A72552BB4}" type="pres">
      <dgm:prSet presAssocID="{BD5427FF-4EB1-4006-BF7F-42158E0C5129}" presName="desTx" presStyleLbl="alignAccFollowNode1" presStyleIdx="0" presStyleCnt="3">
        <dgm:presLayoutVars>
          <dgm:bulletEnabled val="1"/>
        </dgm:presLayoutVars>
      </dgm:prSet>
      <dgm:spPr/>
    </dgm:pt>
    <dgm:pt modelId="{C4F6D2AE-A2A5-43DC-B705-8E8ECE0E1613}" type="pres">
      <dgm:prSet presAssocID="{D47F9812-1256-4E44-A6BE-BEC559BE8FF3}" presName="space" presStyleCnt="0"/>
      <dgm:spPr/>
    </dgm:pt>
    <dgm:pt modelId="{C1832C44-4F6B-4ABA-88DC-7D5A80779E4B}" type="pres">
      <dgm:prSet presAssocID="{FE969E54-0D5D-4815-BDC4-3309E2F7325D}" presName="composite" presStyleCnt="0"/>
      <dgm:spPr/>
    </dgm:pt>
    <dgm:pt modelId="{3E0BA246-3456-471B-AD87-1436FD251DD8}" type="pres">
      <dgm:prSet presAssocID="{FE969E54-0D5D-4815-BDC4-3309E2F7325D}" presName="parTx" presStyleLbl="alignNode1" presStyleIdx="1" presStyleCnt="3">
        <dgm:presLayoutVars>
          <dgm:chMax val="0"/>
          <dgm:chPref val="0"/>
          <dgm:bulletEnabled val="1"/>
        </dgm:presLayoutVars>
      </dgm:prSet>
      <dgm:spPr/>
    </dgm:pt>
    <dgm:pt modelId="{33CF15AD-8A19-4E9A-9BED-239A79CAF737}" type="pres">
      <dgm:prSet presAssocID="{FE969E54-0D5D-4815-BDC4-3309E2F7325D}" presName="desTx" presStyleLbl="alignAccFollowNode1" presStyleIdx="1" presStyleCnt="3">
        <dgm:presLayoutVars>
          <dgm:bulletEnabled val="1"/>
        </dgm:presLayoutVars>
      </dgm:prSet>
      <dgm:spPr/>
    </dgm:pt>
    <dgm:pt modelId="{F4639A07-76C8-4329-80D5-712628979A9A}" type="pres">
      <dgm:prSet presAssocID="{D7D19B67-C01A-45D3-B5C7-B7E1B18A9F62}" presName="space" presStyleCnt="0"/>
      <dgm:spPr/>
    </dgm:pt>
    <dgm:pt modelId="{7F710124-E259-48A5-9895-471DE20AF50E}" type="pres">
      <dgm:prSet presAssocID="{61F0DC84-7FFF-4FDD-9B5D-40960093AE83}" presName="composite" presStyleCnt="0"/>
      <dgm:spPr/>
    </dgm:pt>
    <dgm:pt modelId="{FC453BFD-315B-4968-86FA-B7D3125F3320}" type="pres">
      <dgm:prSet presAssocID="{61F0DC84-7FFF-4FDD-9B5D-40960093AE83}" presName="parTx" presStyleLbl="alignNode1" presStyleIdx="2" presStyleCnt="3">
        <dgm:presLayoutVars>
          <dgm:chMax val="0"/>
          <dgm:chPref val="0"/>
          <dgm:bulletEnabled val="1"/>
        </dgm:presLayoutVars>
      </dgm:prSet>
      <dgm:spPr/>
    </dgm:pt>
    <dgm:pt modelId="{B357C82A-FE93-416B-AFBF-A74F9E99C4E4}" type="pres">
      <dgm:prSet presAssocID="{61F0DC84-7FFF-4FDD-9B5D-40960093AE83}" presName="desTx" presStyleLbl="alignAccFollowNode1" presStyleIdx="2" presStyleCnt="3">
        <dgm:presLayoutVars>
          <dgm:bulletEnabled val="1"/>
        </dgm:presLayoutVars>
      </dgm:prSet>
      <dgm:spPr/>
    </dgm:pt>
  </dgm:ptLst>
  <dgm:cxnLst>
    <dgm:cxn modelId="{FEEA83FB-E31F-485E-A8C7-DD35691A910B}" srcId="{468FBB7B-694A-47BF-865D-2F44C1051453}" destId="{BD5427FF-4EB1-4006-BF7F-42158E0C5129}" srcOrd="0" destOrd="0" parTransId="{A2F6D805-3B53-408A-A2A3-20BC3BF0D242}" sibTransId="{D47F9812-1256-4E44-A6BE-BEC559BE8FF3}"/>
    <dgm:cxn modelId="{0B5253D1-43E0-405B-BE08-BDE7D67B25CE}" srcId="{BD5427FF-4EB1-4006-BF7F-42158E0C5129}" destId="{3A7B819B-DBE9-4610-B22A-5573EA6D532D}" srcOrd="0" destOrd="0" parTransId="{DC4BEA23-BF6E-42AD-9BF0-CFBDE86A80F1}" sibTransId="{0BF6ACD3-AE1A-4691-8CBE-DBE77AB8A685}"/>
    <dgm:cxn modelId="{294DAB16-5CFA-455E-A0D7-3844A160BB8C}" srcId="{BD5427FF-4EB1-4006-BF7F-42158E0C5129}" destId="{E9308AAE-8B9A-4615-AB96-3DB1298D7288}" srcOrd="1" destOrd="0" parTransId="{AE6B86BF-ACAF-480A-A895-79594F0CCD61}" sibTransId="{68BE844F-1616-4969-9ED3-3B8828D64854}"/>
    <dgm:cxn modelId="{DF9419BA-F983-410F-A213-3F6672039F4D}" srcId="{BD5427FF-4EB1-4006-BF7F-42158E0C5129}" destId="{9A3E07BD-FA7C-411A-BD2D-F5F14E0DA409}" srcOrd="2" destOrd="0" parTransId="{5F673D89-0A1B-4BA6-A7F0-B6037E162C8C}" sibTransId="{EC4F326C-A2BA-48D3-8681-3D5981B39587}"/>
    <dgm:cxn modelId="{6B571BB5-976E-469A-86E5-C73A314ECD72}" srcId="{BD5427FF-4EB1-4006-BF7F-42158E0C5129}" destId="{A52CB0AC-3FDD-43D3-8630-93E6145B6469}" srcOrd="3" destOrd="0" parTransId="{6169974A-B231-40AC-B3CC-D67D22F61CFB}" sibTransId="{EB861839-3AD5-4542-ABFF-A977E2EA7E13}"/>
    <dgm:cxn modelId="{16605268-E28B-4645-A0E7-6112CD13CFF9}" srcId="{BD5427FF-4EB1-4006-BF7F-42158E0C5129}" destId="{941F48A4-C1AF-410C-AF57-44EE35B4147A}" srcOrd="4" destOrd="0" parTransId="{5F5B9399-D623-4183-8A0B-55D1BE058737}" sibTransId="{59CEC213-4D46-44F2-9E2C-D5B7C9085AD8}"/>
    <dgm:cxn modelId="{DDE56E2A-6697-4ADA-ACD5-6F1CD588366A}" srcId="{BD5427FF-4EB1-4006-BF7F-42158E0C5129}" destId="{34F5A551-1189-439B-B3D4-1FE583D63E10}" srcOrd="5" destOrd="0" parTransId="{8E6C4ADA-1CEA-4BE1-A241-40E02891C660}" sibTransId="{4BCCAB0C-3FE0-43CD-AD80-1651ADFFF376}"/>
    <dgm:cxn modelId="{79502421-42FB-434E-A235-C8CB8FC7A6F8}" srcId="{468FBB7B-694A-47BF-865D-2F44C1051453}" destId="{FE969E54-0D5D-4815-BDC4-3309E2F7325D}" srcOrd="1" destOrd="0" parTransId="{B5D9FB86-EEBE-488F-B7DE-B7CF5C9166C5}" sibTransId="{D7D19B67-C01A-45D3-B5C7-B7E1B18A9F62}"/>
    <dgm:cxn modelId="{23C7032A-1E4B-43D2-9408-C70C48281CBD}" srcId="{FE969E54-0D5D-4815-BDC4-3309E2F7325D}" destId="{35600F67-42C2-4D1B-B072-DC2A36FCB136}" srcOrd="0" destOrd="1" parTransId="{B4BC79E1-FDBA-43D1-A988-1BE8090EDA7A}" sibTransId="{AD46A0AA-C45A-46D2-89AF-28390F99F9D0}"/>
    <dgm:cxn modelId="{1B35B303-A35B-471D-B23E-0E6359CE5190}" srcId="{FE969E54-0D5D-4815-BDC4-3309E2F7325D}" destId="{A004C14C-73DC-4A57-8112-135942557FFF}" srcOrd="1" destOrd="1" parTransId="{59DDA332-535A-4B10-9F4F-71932B62AD72}" sibTransId="{0CC2F106-B234-4D5A-842E-FED9C961E967}"/>
    <dgm:cxn modelId="{FC9DB846-08F0-41DF-9B46-018CCC5C4F31}" srcId="{FE969E54-0D5D-4815-BDC4-3309E2F7325D}" destId="{498DFB66-6FA2-4B1F-8617-70FF1DF2DA2A}" srcOrd="2" destOrd="1" parTransId="{9C6E107D-0816-4B30-A392-13D5663EE539}" sibTransId="{41C79CA9-1CFA-4449-B414-E7EE7D3AE092}"/>
    <dgm:cxn modelId="{A3792F9D-53C1-49D4-B39E-C5B8B3DD030B}" srcId="{FE969E54-0D5D-4815-BDC4-3309E2F7325D}" destId="{6604D3B9-7C1B-4412-B5CD-A20085626376}" srcOrd="3" destOrd="1" parTransId="{A94B6883-97C5-4880-8FB8-7D19FF3F5EFC}" sibTransId="{DCE8766C-103F-4A09-B054-9C71FF656507}"/>
    <dgm:cxn modelId="{BEDD2576-F6E0-4C38-87C0-7286896B43FF}" srcId="{FE969E54-0D5D-4815-BDC4-3309E2F7325D}" destId="{892549A4-4EE8-4C2D-A6C1-0EBCAD8E4FCB}" srcOrd="4" destOrd="1" parTransId="{73859179-B00D-4639-B053-26F8EC79CD0A}" sibTransId="{91919388-2C3D-49F6-8A0F-C868A1C09EA0}"/>
    <dgm:cxn modelId="{F0DF000E-613D-4F3E-9052-B850225F41D2}" srcId="{468FBB7B-694A-47BF-865D-2F44C1051453}" destId="{61F0DC84-7FFF-4FDD-9B5D-40960093AE83}" srcOrd="2" destOrd="0" parTransId="{2CB3CEFC-83E6-4DB9-B636-5287ACC11553}" sibTransId="{1FAE29ED-22A2-40FA-904A-0706E8542FE7}"/>
    <dgm:cxn modelId="{C61A77B3-A8B5-4E73-AE76-17868233E432}" srcId="{61F0DC84-7FFF-4FDD-9B5D-40960093AE83}" destId="{2C0D9F89-7CE9-4195-96AC-FB27D6AA2EF6}" srcOrd="0" destOrd="2" parTransId="{24D9371C-2787-474E-A690-5A09190A9707}" sibTransId="{39E6AF7E-E529-4319-B552-AB363EF4CE26}"/>
    <dgm:cxn modelId="{AAEFDAA2-5FB0-4304-BC70-C3D7AEBBF0D5}" srcId="{61F0DC84-7FFF-4FDD-9B5D-40960093AE83}" destId="{380A738D-8130-460D-B9E8-E904D986766A}" srcOrd="1" destOrd="2" parTransId="{6FEA9A55-7C10-496A-B2EF-FE8C7BDB5B73}" sibTransId="{9D9E9529-4CEE-4767-BB5D-8E34C06CFAE7}"/>
    <dgm:cxn modelId="{56F7CDB0-417A-4F60-8D93-58A5DF6FA206}" srcId="{61F0DC84-7FFF-4FDD-9B5D-40960093AE83}" destId="{66FB67BD-DE19-4AC4-8E27-E7288B9765CB}" srcOrd="2" destOrd="2" parTransId="{C85AE82F-1912-4CB4-9CFB-97B02348C69F}" sibTransId="{3B75B738-9E14-4F0A-A953-CA2EB5554AF6}"/>
    <dgm:cxn modelId="{D10DF48C-019D-4EB1-AEE2-BB609BF53226}" srcId="{61F0DC84-7FFF-4FDD-9B5D-40960093AE83}" destId="{14866B89-EEDE-4780-899B-60032F39E7AD}" srcOrd="3" destOrd="2" parTransId="{B56FEE94-0999-4F4B-8BA7-40B4063D7CB1}" sibTransId="{7D096ECA-34DD-4261-9300-8384209E2D7A}"/>
    <dgm:cxn modelId="{DFBD06DD-9F86-4326-AC99-ECC1F3843D3D}" type="presOf" srcId="{468FBB7B-694A-47BF-865D-2F44C1051453}" destId="{D5FB6A06-3991-4223-AD64-C4F7F6F4DF69}" srcOrd="0" destOrd="0" presId="urn:microsoft.com/office/officeart/2005/8/layout/hList1"/>
    <dgm:cxn modelId="{E793853B-60C1-4550-8A5F-D91461D81E13}" type="presParOf" srcId="{D5FB6A06-3991-4223-AD64-C4F7F6F4DF69}" destId="{5EB24CCF-928A-4018-A934-89F31F564A83}" srcOrd="0" destOrd="0" presId="urn:microsoft.com/office/officeart/2005/8/layout/hList1"/>
    <dgm:cxn modelId="{F8CA034F-0427-4E20-9DEF-55D4337B35C6}" type="presParOf" srcId="{5EB24CCF-928A-4018-A934-89F31F564A83}" destId="{5D9704F8-5A95-419F-B794-1E2F82666BDB}" srcOrd="0" destOrd="0" presId="urn:microsoft.com/office/officeart/2005/8/layout/hList1"/>
    <dgm:cxn modelId="{FBD34A36-8138-4583-BD02-37346F991A21}" type="presOf" srcId="{BD5427FF-4EB1-4006-BF7F-42158E0C5129}" destId="{5D9704F8-5A95-419F-B794-1E2F82666BDB}" srcOrd="0" destOrd="0" presId="urn:microsoft.com/office/officeart/2005/8/layout/hList1"/>
    <dgm:cxn modelId="{C60BEF61-7E2D-4BD6-8464-D37A07DACD7C}" type="presParOf" srcId="{5EB24CCF-928A-4018-A934-89F31F564A83}" destId="{C0A6D3D8-DBC2-45B6-8DEF-789A72552BB4}" srcOrd="1" destOrd="0" presId="urn:microsoft.com/office/officeart/2005/8/layout/hList1"/>
    <dgm:cxn modelId="{882024D1-61C1-497C-B5A6-C0CD994307E7}" type="presOf" srcId="{3A7B819B-DBE9-4610-B22A-5573EA6D532D}" destId="{C0A6D3D8-DBC2-45B6-8DEF-789A72552BB4}" srcOrd="0" destOrd="0" presId="urn:microsoft.com/office/officeart/2005/8/layout/hList1"/>
    <dgm:cxn modelId="{A4FFC014-73A8-4B8A-B0D5-EC5C464361DB}" type="presOf" srcId="{E9308AAE-8B9A-4615-AB96-3DB1298D7288}" destId="{C0A6D3D8-DBC2-45B6-8DEF-789A72552BB4}" srcOrd="0" destOrd="1" presId="urn:microsoft.com/office/officeart/2005/8/layout/hList1"/>
    <dgm:cxn modelId="{D05C7630-F8A0-4F1A-890A-23F67C0A628F}" type="presOf" srcId="{9A3E07BD-FA7C-411A-BD2D-F5F14E0DA409}" destId="{C0A6D3D8-DBC2-45B6-8DEF-789A72552BB4}" srcOrd="0" destOrd="2" presId="urn:microsoft.com/office/officeart/2005/8/layout/hList1"/>
    <dgm:cxn modelId="{2D942EEC-7AF7-4963-A6FB-17475F39A170}" type="presOf" srcId="{A52CB0AC-3FDD-43D3-8630-93E6145B6469}" destId="{C0A6D3D8-DBC2-45B6-8DEF-789A72552BB4}" srcOrd="0" destOrd="3" presId="urn:microsoft.com/office/officeart/2005/8/layout/hList1"/>
    <dgm:cxn modelId="{6B6E2A7C-F670-4FEA-9686-8855F9FC8C98}" type="presOf" srcId="{941F48A4-C1AF-410C-AF57-44EE35B4147A}" destId="{C0A6D3D8-DBC2-45B6-8DEF-789A72552BB4}" srcOrd="0" destOrd="4" presId="urn:microsoft.com/office/officeart/2005/8/layout/hList1"/>
    <dgm:cxn modelId="{4D913DAA-D497-4373-9FE3-DF8230E09BFC}" type="presOf" srcId="{34F5A551-1189-439B-B3D4-1FE583D63E10}" destId="{C0A6D3D8-DBC2-45B6-8DEF-789A72552BB4}" srcOrd="0" destOrd="5" presId="urn:microsoft.com/office/officeart/2005/8/layout/hList1"/>
    <dgm:cxn modelId="{0C9EF87C-ED22-4C13-B48E-5D0AAFFC821A}" type="presParOf" srcId="{D5FB6A06-3991-4223-AD64-C4F7F6F4DF69}" destId="{C4F6D2AE-A2A5-43DC-B705-8E8ECE0E1613}" srcOrd="1" destOrd="0" presId="urn:microsoft.com/office/officeart/2005/8/layout/hList1"/>
    <dgm:cxn modelId="{5D1255CF-EE84-46AE-9422-F162CB9604F3}" type="presParOf" srcId="{D5FB6A06-3991-4223-AD64-C4F7F6F4DF69}" destId="{C1832C44-4F6B-4ABA-88DC-7D5A80779E4B}" srcOrd="2" destOrd="0" presId="urn:microsoft.com/office/officeart/2005/8/layout/hList1"/>
    <dgm:cxn modelId="{2C484E89-7188-4000-BC1D-9E9D35B6054D}" type="presParOf" srcId="{C1832C44-4F6B-4ABA-88DC-7D5A80779E4B}" destId="{3E0BA246-3456-471B-AD87-1436FD251DD8}" srcOrd="0" destOrd="2" presId="urn:microsoft.com/office/officeart/2005/8/layout/hList1"/>
    <dgm:cxn modelId="{8707D59D-3D9D-47CC-AB8A-14177E8D0505}" type="presOf" srcId="{FE969E54-0D5D-4815-BDC4-3309E2F7325D}" destId="{3E0BA246-3456-471B-AD87-1436FD251DD8}" srcOrd="0" destOrd="0" presId="urn:microsoft.com/office/officeart/2005/8/layout/hList1"/>
    <dgm:cxn modelId="{B6D698B7-3CB4-4A9B-8DA5-9AB3FACAA4F1}" type="presParOf" srcId="{C1832C44-4F6B-4ABA-88DC-7D5A80779E4B}" destId="{33CF15AD-8A19-4E9A-9BED-239A79CAF737}" srcOrd="1" destOrd="2" presId="urn:microsoft.com/office/officeart/2005/8/layout/hList1"/>
    <dgm:cxn modelId="{61AF81BC-4245-49A0-B42B-0BA1208C454F}" type="presOf" srcId="{35600F67-42C2-4D1B-B072-DC2A36FCB136}" destId="{33CF15AD-8A19-4E9A-9BED-239A79CAF737}" srcOrd="0" destOrd="0" presId="urn:microsoft.com/office/officeart/2005/8/layout/hList1"/>
    <dgm:cxn modelId="{00F2AC5C-8E5D-433E-9C27-A579D2977FBF}" type="presOf" srcId="{A004C14C-73DC-4A57-8112-135942557FFF}" destId="{33CF15AD-8A19-4E9A-9BED-239A79CAF737}" srcOrd="0" destOrd="1" presId="urn:microsoft.com/office/officeart/2005/8/layout/hList1"/>
    <dgm:cxn modelId="{72BEC6F0-12B7-44F4-BC4C-12E917A07117}" type="presOf" srcId="{498DFB66-6FA2-4B1F-8617-70FF1DF2DA2A}" destId="{33CF15AD-8A19-4E9A-9BED-239A79CAF737}" srcOrd="0" destOrd="2" presId="urn:microsoft.com/office/officeart/2005/8/layout/hList1"/>
    <dgm:cxn modelId="{8CB0E94F-82A2-43B8-8387-FA7A5F665DA4}" type="presOf" srcId="{6604D3B9-7C1B-4412-B5CD-A20085626376}" destId="{33CF15AD-8A19-4E9A-9BED-239A79CAF737}" srcOrd="0" destOrd="3" presId="urn:microsoft.com/office/officeart/2005/8/layout/hList1"/>
    <dgm:cxn modelId="{37303553-13D8-4695-9669-489BE629DCFD}" type="presOf" srcId="{892549A4-4EE8-4C2D-A6C1-0EBCAD8E4FCB}" destId="{33CF15AD-8A19-4E9A-9BED-239A79CAF737}" srcOrd="0" destOrd="4" presId="urn:microsoft.com/office/officeart/2005/8/layout/hList1"/>
    <dgm:cxn modelId="{DCFE3554-3799-4364-B3DF-063A57D2DE4A}" type="presParOf" srcId="{D5FB6A06-3991-4223-AD64-C4F7F6F4DF69}" destId="{F4639A07-76C8-4329-80D5-712628979A9A}" srcOrd="3" destOrd="0" presId="urn:microsoft.com/office/officeart/2005/8/layout/hList1"/>
    <dgm:cxn modelId="{2C59D76D-BBCE-4B7C-A853-F0BDB3307A18}" type="presParOf" srcId="{D5FB6A06-3991-4223-AD64-C4F7F6F4DF69}" destId="{7F710124-E259-48A5-9895-471DE20AF50E}" srcOrd="4" destOrd="0" presId="urn:microsoft.com/office/officeart/2005/8/layout/hList1"/>
    <dgm:cxn modelId="{F571E2D7-2A81-4BF3-8199-03A8208B4D31}" type="presParOf" srcId="{7F710124-E259-48A5-9895-471DE20AF50E}" destId="{FC453BFD-315B-4968-86FA-B7D3125F3320}" srcOrd="0" destOrd="4" presId="urn:microsoft.com/office/officeart/2005/8/layout/hList1"/>
    <dgm:cxn modelId="{48BE4482-0153-4CF5-A75F-3D1961E96E21}" type="presOf" srcId="{61F0DC84-7FFF-4FDD-9B5D-40960093AE83}" destId="{FC453BFD-315B-4968-86FA-B7D3125F3320}" srcOrd="0" destOrd="0" presId="urn:microsoft.com/office/officeart/2005/8/layout/hList1"/>
    <dgm:cxn modelId="{79F0F802-00DB-4A94-91EF-0F641D09F915}" type="presParOf" srcId="{7F710124-E259-48A5-9895-471DE20AF50E}" destId="{B357C82A-FE93-416B-AFBF-A74F9E99C4E4}" srcOrd="1" destOrd="4" presId="urn:microsoft.com/office/officeart/2005/8/layout/hList1"/>
    <dgm:cxn modelId="{B876CB61-B26E-4A36-A5AC-58F71B7BD30A}" type="presOf" srcId="{2C0D9F89-7CE9-4195-96AC-FB27D6AA2EF6}" destId="{B357C82A-FE93-416B-AFBF-A74F9E99C4E4}" srcOrd="0" destOrd="0" presId="urn:microsoft.com/office/officeart/2005/8/layout/hList1"/>
    <dgm:cxn modelId="{65D57F9F-A561-4B00-8300-49FCBE1767BE}" type="presOf" srcId="{380A738D-8130-460D-B9E8-E904D986766A}" destId="{B357C82A-FE93-416B-AFBF-A74F9E99C4E4}" srcOrd="0" destOrd="1" presId="urn:microsoft.com/office/officeart/2005/8/layout/hList1"/>
    <dgm:cxn modelId="{CCE69873-EB4A-4C71-8753-50CAA9CBCDC7}" type="presOf" srcId="{66FB67BD-DE19-4AC4-8E27-E7288B9765CB}" destId="{B357C82A-FE93-416B-AFBF-A74F9E99C4E4}" srcOrd="0" destOrd="2" presId="urn:microsoft.com/office/officeart/2005/8/layout/hList1"/>
    <dgm:cxn modelId="{EE80EBA7-45EE-4DA2-B03A-3764DB1255E6}" type="presOf" srcId="{14866B89-EEDE-4780-899B-60032F39E7AD}" destId="{B357C82A-FE93-416B-AFBF-A74F9E99C4E4}" srcOrd="0" destOrd="3"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B1D179-D23D-41D4-AEEF-E4B9FEB06903}" type="doc">
      <dgm:prSet loTypeId="urn:microsoft.com/office/officeart/2005/8/layout/process1" loCatId="process" qsTypeId="urn:microsoft.com/office/officeart/2005/8/quickstyle/simple1" qsCatId="simple" csTypeId="urn:microsoft.com/office/officeart/2005/8/colors/accent1_4" csCatId="accent1" phldr="0"/>
      <dgm:spPr/>
    </dgm:pt>
    <dgm:pt modelId="{3F25DA44-7F3E-4C17-A40B-7F663FDBEA65}">
      <dgm:prSet phldrT="[文本]" phldr="0" custT="0"/>
      <dgm:spPr/>
      <dgm:t>
        <a:bodyPr vert="horz" wrap="square"/>
        <a:p>
          <a:pPr>
            <a:lnSpc>
              <a:spcPct val="100000"/>
            </a:lnSpc>
            <a:spcBef>
              <a:spcPct val="0"/>
            </a:spcBef>
            <a:spcAft>
              <a:spcPct val="35000"/>
            </a:spcAft>
          </a:pPr>
          <a:r>
            <a:rPr lang="zh-CN" altLang="en-US"/>
            <a:t>通讯录</a:t>
          </a:r>
          <a:endParaRPr lang="zh-CN" altLang="en-US"/>
        </a:p>
        <a:p>
          <a:pPr>
            <a:lnSpc>
              <a:spcPct val="100000"/>
            </a:lnSpc>
            <a:spcBef>
              <a:spcPct val="0"/>
            </a:spcBef>
            <a:spcAft>
              <a:spcPct val="35000"/>
            </a:spcAft>
          </a:pPr>
          <a:r>
            <a:rPr lang="zh-CN" altLang="en-US"/>
            <a:t>链接</a:t>
          </a:r>
          <a:r>
            <a:rPr lang="zh-CN" altLang="en-US"/>
            <a:t/>
          </a:r>
          <a:endParaRPr lang="zh-CN" altLang="en-US"/>
        </a:p>
      </dgm:t>
    </dgm:pt>
    <dgm:pt modelId="{EE9066D1-3403-4469-8E8C-0D40A82430F2}" cxnId="{883902A4-73A3-4FE4-8FD0-CCD01C90CFA1}" type="parTrans">
      <dgm:prSet/>
      <dgm:spPr/>
    </dgm:pt>
    <dgm:pt modelId="{8EC5AF5E-9C9F-410A-A755-A3EA5186F948}" cxnId="{883902A4-73A3-4FE4-8FD0-CCD01C90CFA1}" type="sibTrans">
      <dgm:prSet/>
      <dgm:spPr/>
      <dgm:t>
        <a:bodyPr/>
        <a:p>
          <a:endParaRPr lang="zh-CN" altLang="en-US"/>
        </a:p>
      </dgm:t>
    </dgm:pt>
    <dgm:pt modelId="{2E2F4D3A-969C-4DB2-9FA9-5C4A40369351}">
      <dgm:prSet phldrT="[文本]" phldr="0" custT="0"/>
      <dgm:spPr/>
      <dgm:t>
        <a:bodyPr vert="horz" wrap="square"/>
        <a:p>
          <a:pPr>
            <a:lnSpc>
              <a:spcPct val="100000"/>
            </a:lnSpc>
            <a:spcBef>
              <a:spcPct val="0"/>
            </a:spcBef>
            <a:spcAft>
              <a:spcPct val="35000"/>
            </a:spcAft>
          </a:pPr>
          <a:r>
            <a:rPr lang="zh-CN" altLang="en-US"/>
            <a:t>社群</a:t>
          </a:r>
          <a:r>
            <a:rPr lang="zh-CN" altLang="en-US"/>
            <a:t/>
          </a:r>
          <a:endParaRPr lang="zh-CN" altLang="en-US"/>
        </a:p>
        <a:p>
          <a:pPr>
            <a:lnSpc>
              <a:spcPct val="100000"/>
            </a:lnSpc>
            <a:spcBef>
              <a:spcPct val="0"/>
            </a:spcBef>
            <a:spcAft>
              <a:spcPct val="35000"/>
            </a:spcAft>
          </a:pPr>
          <a:r>
            <a:rPr lang="zh-CN" altLang="en-US"/>
            <a:t>链接</a:t>
          </a:r>
          <a:r>
            <a:rPr lang="zh-CN" altLang="en-US"/>
            <a:t/>
          </a:r>
          <a:endParaRPr lang="zh-CN" altLang="en-US"/>
        </a:p>
      </dgm:t>
    </dgm:pt>
    <dgm:pt modelId="{1E934BFE-4D40-486C-8784-F698A10C4CF5}" cxnId="{4CBDB643-30EE-4C34-A134-030EF8A17AE7}" type="parTrans">
      <dgm:prSet/>
      <dgm:spPr/>
    </dgm:pt>
    <dgm:pt modelId="{EC1AFF77-9232-4EEB-95CB-85CEAB3B1FC0}" cxnId="{4CBDB643-30EE-4C34-A134-030EF8A17AE7}" type="sibTrans">
      <dgm:prSet/>
      <dgm:spPr/>
      <dgm:t>
        <a:bodyPr/>
        <a:p>
          <a:endParaRPr lang="zh-CN" altLang="en-US"/>
        </a:p>
      </dgm:t>
    </dgm:pt>
    <dgm:pt modelId="{37B86CFA-59B5-46FA-8A6B-9FB187CE14DF}">
      <dgm:prSet phldrT="[文本]" phldr="0" custT="0"/>
      <dgm:spPr/>
      <dgm:t>
        <a:bodyPr vert="horz" wrap="square"/>
        <a:p>
          <a:pPr>
            <a:lnSpc>
              <a:spcPct val="100000"/>
            </a:lnSpc>
            <a:spcBef>
              <a:spcPct val="0"/>
            </a:spcBef>
            <a:spcAft>
              <a:spcPct val="35000"/>
            </a:spcAft>
          </a:pPr>
          <a:r>
            <a:rPr lang="zh-CN" altLang="en-US"/>
            <a:t>方案</a:t>
          </a:r>
          <a:endParaRPr lang="zh-CN" altLang="en-US"/>
        </a:p>
        <a:p>
          <a:pPr>
            <a:lnSpc>
              <a:spcPct val="100000"/>
            </a:lnSpc>
            <a:spcBef>
              <a:spcPct val="0"/>
            </a:spcBef>
            <a:spcAft>
              <a:spcPct val="35000"/>
            </a:spcAft>
          </a:pPr>
          <a:r>
            <a:rPr lang="zh-CN" altLang="en-US"/>
            <a:t>链接</a:t>
          </a:r>
          <a:r>
            <a:rPr lang="zh-CN" altLang="en-US"/>
            <a:t/>
          </a:r>
          <a:endParaRPr lang="zh-CN" altLang="en-US"/>
        </a:p>
      </dgm:t>
    </dgm:pt>
    <dgm:pt modelId="{9DABF4F3-A9E6-40B1-A863-AC9409CC14BB}" cxnId="{5E45BB63-DF9A-40BD-89AB-0251C5F1E7EA}" type="parTrans">
      <dgm:prSet/>
      <dgm:spPr/>
    </dgm:pt>
    <dgm:pt modelId="{18EFF3C3-47F9-402B-A3F3-E9310EA281B4}" cxnId="{5E45BB63-DF9A-40BD-89AB-0251C5F1E7EA}" type="sibTrans">
      <dgm:prSet/>
      <dgm:spPr/>
    </dgm:pt>
    <dgm:pt modelId="{157B55D0-18AD-49A5-9BBE-9141BA6100FF}">
      <dgm:prSet phldr="0" custT="0"/>
      <dgm:spPr/>
      <dgm:t>
        <a:bodyPr vert="horz" wrap="square"/>
        <a:p>
          <a:pPr>
            <a:lnSpc>
              <a:spcPct val="100000"/>
            </a:lnSpc>
            <a:spcBef>
              <a:spcPct val="0"/>
            </a:spcBef>
            <a:spcAft>
              <a:spcPct val="35000"/>
            </a:spcAft>
          </a:pPr>
          <a:r>
            <a:rPr lang="zh-CN"/>
            <a:t>客户</a:t>
          </a:r>
          <a:endParaRPr lang="zh-CN"/>
        </a:p>
        <a:p>
          <a:pPr>
            <a:lnSpc>
              <a:spcPct val="100000"/>
            </a:lnSpc>
            <a:spcBef>
              <a:spcPct val="0"/>
            </a:spcBef>
            <a:spcAft>
              <a:spcPct val="35000"/>
            </a:spcAft>
          </a:pPr>
          <a:r>
            <a:rPr lang="zh-CN"/>
            <a:t>链接</a:t>
          </a:r>
          <a:r>
            <a:rPr lang="zh-CN"/>
            <a:t/>
          </a:r>
          <a:endParaRPr lang="zh-CN"/>
        </a:p>
      </dgm:t>
    </dgm:pt>
    <dgm:pt modelId="{A3E5325B-34D5-40FB-8474-CD5CBAEE50BE}" cxnId="{CB6DA696-17A9-474E-89AF-8927A674461B}" type="parTrans">
      <dgm:prSet/>
      <dgm:spPr/>
    </dgm:pt>
    <dgm:pt modelId="{B9043759-0F99-4DD2-8BA8-B27A5301BFB4}" cxnId="{CB6DA696-17A9-474E-89AF-8927A674461B}" type="sibTrans">
      <dgm:prSet/>
      <dgm:spPr/>
    </dgm:pt>
    <dgm:pt modelId="{F5D5FCDD-856D-43BA-BE08-A15A7A2E752C}">
      <dgm:prSet phldr="0" custT="0"/>
      <dgm:spPr/>
      <dgm:t>
        <a:bodyPr vert="horz" wrap="square"/>
        <a:p>
          <a:pPr>
            <a:lnSpc>
              <a:spcPct val="100000"/>
            </a:lnSpc>
            <a:spcBef>
              <a:spcPct val="0"/>
            </a:spcBef>
            <a:spcAft>
              <a:spcPct val="35000"/>
            </a:spcAft>
          </a:pPr>
          <a:r>
            <a:rPr lang="zh-CN"/>
            <a:t>生态</a:t>
          </a:r>
          <a:endParaRPr lang="zh-CN"/>
        </a:p>
        <a:p>
          <a:pPr>
            <a:lnSpc>
              <a:spcPct val="100000"/>
            </a:lnSpc>
            <a:spcBef>
              <a:spcPct val="0"/>
            </a:spcBef>
            <a:spcAft>
              <a:spcPct val="35000"/>
            </a:spcAft>
          </a:pPr>
          <a:r>
            <a:rPr lang="zh-CN"/>
            <a:t>链接</a:t>
          </a:r>
          <a:r>
            <a:rPr lang="zh-CN"/>
            <a:t/>
          </a:r>
          <a:endParaRPr lang="zh-CN"/>
        </a:p>
      </dgm:t>
    </dgm:pt>
    <dgm:pt modelId="{F3D2303D-7D86-4C81-83BF-AE58E2DA9EAC}" cxnId="{9BC5BCEA-125B-4B2D-8282-E2F7D581B209}" type="parTrans">
      <dgm:prSet/>
      <dgm:spPr/>
    </dgm:pt>
    <dgm:pt modelId="{37AB959F-15C5-4BAB-AE8E-219469AE2ADC}" cxnId="{9BC5BCEA-125B-4B2D-8282-E2F7D581B209}" type="sibTrans">
      <dgm:prSet/>
      <dgm:spPr/>
    </dgm:pt>
    <dgm:pt modelId="{BF708676-7EFC-4C81-9D3A-3E677EAC1C7B}" type="pres">
      <dgm:prSet presAssocID="{8EB1D179-D23D-41D4-AEEF-E4B9FEB06903}" presName="Name0" presStyleCnt="0">
        <dgm:presLayoutVars>
          <dgm:dir/>
          <dgm:resizeHandles val="exact"/>
        </dgm:presLayoutVars>
      </dgm:prSet>
      <dgm:spPr/>
    </dgm:pt>
    <dgm:pt modelId="{111DEAC9-5D4C-4A6A-A44E-082A26F60596}" type="pres">
      <dgm:prSet presAssocID="{3F25DA44-7F3E-4C17-A40B-7F663FDBEA65}" presName="node" presStyleLbl="node1" presStyleIdx="0" presStyleCnt="5">
        <dgm:presLayoutVars>
          <dgm:bulletEnabled val="1"/>
        </dgm:presLayoutVars>
      </dgm:prSet>
      <dgm:spPr/>
    </dgm:pt>
    <dgm:pt modelId="{8A5CF0CE-3323-464D-9C63-05C1BDB053F5}" type="pres">
      <dgm:prSet presAssocID="{8EC5AF5E-9C9F-410A-A755-A3EA5186F948}" presName="sibTrans" presStyleLbl="sibTrans2D1" presStyleIdx="0" presStyleCnt="4"/>
      <dgm:spPr/>
    </dgm:pt>
    <dgm:pt modelId="{5FA465F6-7607-499F-BFB2-52F4E071FB67}" type="pres">
      <dgm:prSet presAssocID="{8EC5AF5E-9C9F-410A-A755-A3EA5186F948}" presName="connectorText" presStyleCnt="0"/>
      <dgm:spPr/>
    </dgm:pt>
    <dgm:pt modelId="{552FB8E7-A5FB-4CC3-94C3-CE0BDF19F9F1}" type="pres">
      <dgm:prSet presAssocID="{2E2F4D3A-969C-4DB2-9FA9-5C4A40369351}" presName="node" presStyleLbl="node1" presStyleIdx="1" presStyleCnt="5">
        <dgm:presLayoutVars>
          <dgm:bulletEnabled val="1"/>
        </dgm:presLayoutVars>
      </dgm:prSet>
      <dgm:spPr/>
    </dgm:pt>
    <dgm:pt modelId="{353C3794-50AA-4D44-83C9-CE28317C3317}" type="pres">
      <dgm:prSet presAssocID="{EC1AFF77-9232-4EEB-95CB-85CEAB3B1FC0}" presName="sibTrans" presStyleLbl="sibTrans2D1" presStyleIdx="1" presStyleCnt="4"/>
      <dgm:spPr/>
    </dgm:pt>
    <dgm:pt modelId="{5AFF040D-0639-4120-9E39-DA822CF9F321}" type="pres">
      <dgm:prSet presAssocID="{EC1AFF77-9232-4EEB-95CB-85CEAB3B1FC0}" presName="connectorText" presStyleCnt="0"/>
      <dgm:spPr/>
    </dgm:pt>
    <dgm:pt modelId="{A1E15D63-E1FF-4A28-A04F-A2B65927BC31}" type="pres">
      <dgm:prSet presAssocID="{37B86CFA-59B5-46FA-8A6B-9FB187CE14DF}" presName="node" presStyleLbl="node1" presStyleIdx="2" presStyleCnt="5">
        <dgm:presLayoutVars>
          <dgm:bulletEnabled val="1"/>
        </dgm:presLayoutVars>
      </dgm:prSet>
      <dgm:spPr/>
    </dgm:pt>
    <dgm:pt modelId="{8BE75267-E571-4816-8E45-AB41727CBF45}" type="pres">
      <dgm:prSet presAssocID="{18EFF3C3-47F9-402B-A3F3-E9310EA281B4}" presName="sibTrans" presStyleLbl="sibTrans2D1" presStyleIdx="2" presStyleCnt="4"/>
      <dgm:spPr/>
    </dgm:pt>
    <dgm:pt modelId="{8E897EA5-E4B2-455B-8D28-72467B52EF95}" type="pres">
      <dgm:prSet presAssocID="{18EFF3C3-47F9-402B-A3F3-E9310EA281B4}" presName="connectorText" presStyleCnt="0"/>
      <dgm:spPr/>
    </dgm:pt>
    <dgm:pt modelId="{7487E5D3-C533-4BE3-852C-44F78545D99F}" type="pres">
      <dgm:prSet presAssocID="{157B55D0-18AD-49A5-9BBE-9141BA6100FF}" presName="node" presStyleLbl="node1" presStyleIdx="3" presStyleCnt="5">
        <dgm:presLayoutVars>
          <dgm:bulletEnabled val="1"/>
        </dgm:presLayoutVars>
      </dgm:prSet>
      <dgm:spPr/>
    </dgm:pt>
    <dgm:pt modelId="{12727B44-722F-434F-8531-C3ECD6F5EFC7}" type="pres">
      <dgm:prSet presAssocID="{B9043759-0F99-4DD2-8BA8-B27A5301BFB4}" presName="sibTrans" presStyleLbl="sibTrans2D1" presStyleIdx="3" presStyleCnt="4"/>
      <dgm:spPr/>
    </dgm:pt>
    <dgm:pt modelId="{C94BF028-0D09-4E9F-96F4-1F6765FC6304}" type="pres">
      <dgm:prSet presAssocID="{B9043759-0F99-4DD2-8BA8-B27A5301BFB4}" presName="connectorText" presStyleCnt="0"/>
      <dgm:spPr/>
    </dgm:pt>
    <dgm:pt modelId="{A6486FAB-7EB8-4C81-B152-C6E47864D630}" type="pres">
      <dgm:prSet presAssocID="{F5D5FCDD-856D-43BA-BE08-A15A7A2E752C}" presName="node" presStyleLbl="node1" presStyleIdx="4" presStyleCnt="5">
        <dgm:presLayoutVars>
          <dgm:bulletEnabled val="1"/>
        </dgm:presLayoutVars>
      </dgm:prSet>
      <dgm:spPr/>
    </dgm:pt>
  </dgm:ptLst>
  <dgm:cxnLst>
    <dgm:cxn modelId="{883902A4-73A3-4FE4-8FD0-CCD01C90CFA1}" srcId="{8EB1D179-D23D-41D4-AEEF-E4B9FEB06903}" destId="{3F25DA44-7F3E-4C17-A40B-7F663FDBEA65}" srcOrd="0" destOrd="0" parTransId="{EE9066D1-3403-4469-8E8C-0D40A82430F2}" sibTransId="{8EC5AF5E-9C9F-410A-A755-A3EA5186F948}"/>
    <dgm:cxn modelId="{4CBDB643-30EE-4C34-A134-030EF8A17AE7}" srcId="{8EB1D179-D23D-41D4-AEEF-E4B9FEB06903}" destId="{2E2F4D3A-969C-4DB2-9FA9-5C4A40369351}" srcOrd="1" destOrd="0" parTransId="{1E934BFE-4D40-486C-8784-F698A10C4CF5}" sibTransId="{EC1AFF77-9232-4EEB-95CB-85CEAB3B1FC0}"/>
    <dgm:cxn modelId="{5E45BB63-DF9A-40BD-89AB-0251C5F1E7EA}" srcId="{8EB1D179-D23D-41D4-AEEF-E4B9FEB06903}" destId="{37B86CFA-59B5-46FA-8A6B-9FB187CE14DF}" srcOrd="2" destOrd="0" parTransId="{9DABF4F3-A9E6-40B1-A863-AC9409CC14BB}" sibTransId="{18EFF3C3-47F9-402B-A3F3-E9310EA281B4}"/>
    <dgm:cxn modelId="{CB6DA696-17A9-474E-89AF-8927A674461B}" srcId="{8EB1D179-D23D-41D4-AEEF-E4B9FEB06903}" destId="{157B55D0-18AD-49A5-9BBE-9141BA6100FF}" srcOrd="3" destOrd="0" parTransId="{A3E5325B-34D5-40FB-8474-CD5CBAEE50BE}" sibTransId="{B9043759-0F99-4DD2-8BA8-B27A5301BFB4}"/>
    <dgm:cxn modelId="{9BC5BCEA-125B-4B2D-8282-E2F7D581B209}" srcId="{8EB1D179-D23D-41D4-AEEF-E4B9FEB06903}" destId="{F5D5FCDD-856D-43BA-BE08-A15A7A2E752C}" srcOrd="4" destOrd="0" parTransId="{F3D2303D-7D86-4C81-83BF-AE58E2DA9EAC}" sibTransId="{37AB959F-15C5-4BAB-AE8E-219469AE2ADC}"/>
    <dgm:cxn modelId="{E0C3A1AD-2100-4532-A005-97AB740994BA}" type="presOf" srcId="{8EB1D179-D23D-41D4-AEEF-E4B9FEB06903}" destId="{BF708676-7EFC-4C81-9D3A-3E677EAC1C7B}" srcOrd="0" destOrd="0" presId="urn:microsoft.com/office/officeart/2005/8/layout/process1"/>
    <dgm:cxn modelId="{829F9108-A286-4CA8-BBEB-036905FE5EF2}" type="presParOf" srcId="{BF708676-7EFC-4C81-9D3A-3E677EAC1C7B}" destId="{111DEAC9-5D4C-4A6A-A44E-082A26F60596}" srcOrd="0" destOrd="0" presId="urn:microsoft.com/office/officeart/2005/8/layout/process1"/>
    <dgm:cxn modelId="{37BF2495-90D9-450C-9736-DC020ECBD16C}" type="presOf" srcId="{3F25DA44-7F3E-4C17-A40B-7F663FDBEA65}" destId="{111DEAC9-5D4C-4A6A-A44E-082A26F60596}" srcOrd="0" destOrd="0" presId="urn:microsoft.com/office/officeart/2005/8/layout/process1"/>
    <dgm:cxn modelId="{6C8EB133-3A2C-400F-A0A2-3E34DD280688}" type="presParOf" srcId="{BF708676-7EFC-4C81-9D3A-3E677EAC1C7B}" destId="{8A5CF0CE-3323-464D-9C63-05C1BDB053F5}" srcOrd="1" destOrd="0" presId="urn:microsoft.com/office/officeart/2005/8/layout/process1"/>
    <dgm:cxn modelId="{32083FAC-7058-4F8A-BBA0-EBE99C489CFF}" type="presOf" srcId="{8EC5AF5E-9C9F-410A-A755-A3EA5186F948}" destId="{8A5CF0CE-3323-464D-9C63-05C1BDB053F5}" srcOrd="0" destOrd="0" presId="urn:microsoft.com/office/officeart/2005/8/layout/process1"/>
    <dgm:cxn modelId="{D87F61F8-9A3D-4DED-B3D8-0C7957BA9F63}" type="presParOf" srcId="{8A5CF0CE-3323-464D-9C63-05C1BDB053F5}" destId="{5FA465F6-7607-499F-BFB2-52F4E071FB67}" srcOrd="0" destOrd="1" presId="urn:microsoft.com/office/officeart/2005/8/layout/process1"/>
    <dgm:cxn modelId="{C22B61CF-52E4-43EF-A176-AF5C9BE4D44F}" type="presOf" srcId="{8EC5AF5E-9C9F-410A-A755-A3EA5186F948}" destId="{5FA465F6-7607-499F-BFB2-52F4E071FB67}" srcOrd="1" destOrd="0" presId="urn:microsoft.com/office/officeart/2005/8/layout/process1"/>
    <dgm:cxn modelId="{FE6D9F56-0F5B-4D5A-9E9B-7E078456B251}" type="presParOf" srcId="{BF708676-7EFC-4C81-9D3A-3E677EAC1C7B}" destId="{552FB8E7-A5FB-4CC3-94C3-CE0BDF19F9F1}" srcOrd="2" destOrd="0" presId="urn:microsoft.com/office/officeart/2005/8/layout/process1"/>
    <dgm:cxn modelId="{070FCDE6-57AA-4579-9423-AA5F11EEF61C}" type="presOf" srcId="{2E2F4D3A-969C-4DB2-9FA9-5C4A40369351}" destId="{552FB8E7-A5FB-4CC3-94C3-CE0BDF19F9F1}" srcOrd="0" destOrd="0" presId="urn:microsoft.com/office/officeart/2005/8/layout/process1"/>
    <dgm:cxn modelId="{F6AA5519-99C2-4388-87B6-9549105E6F15}" type="presParOf" srcId="{BF708676-7EFC-4C81-9D3A-3E677EAC1C7B}" destId="{353C3794-50AA-4D44-83C9-CE28317C3317}" srcOrd="3" destOrd="0" presId="urn:microsoft.com/office/officeart/2005/8/layout/process1"/>
    <dgm:cxn modelId="{E4251E27-CB35-4423-BA40-2F811ADBF820}" type="presOf" srcId="{EC1AFF77-9232-4EEB-95CB-85CEAB3B1FC0}" destId="{353C3794-50AA-4D44-83C9-CE28317C3317}" srcOrd="0" destOrd="0" presId="urn:microsoft.com/office/officeart/2005/8/layout/process1"/>
    <dgm:cxn modelId="{EBBAA5C6-F49E-4E7B-9392-958527B0CAD8}" type="presParOf" srcId="{353C3794-50AA-4D44-83C9-CE28317C3317}" destId="{5AFF040D-0639-4120-9E39-DA822CF9F321}" srcOrd="0" destOrd="3" presId="urn:microsoft.com/office/officeart/2005/8/layout/process1"/>
    <dgm:cxn modelId="{019D84D9-F4E7-40DC-A904-882D89E1D19E}" type="presOf" srcId="{EC1AFF77-9232-4EEB-95CB-85CEAB3B1FC0}" destId="{5AFF040D-0639-4120-9E39-DA822CF9F321}" srcOrd="1" destOrd="0" presId="urn:microsoft.com/office/officeart/2005/8/layout/process1"/>
    <dgm:cxn modelId="{8C10B555-21C3-4F6A-BEFD-A7C39C5A901E}" type="presParOf" srcId="{BF708676-7EFC-4C81-9D3A-3E677EAC1C7B}" destId="{A1E15D63-E1FF-4A28-A04F-A2B65927BC31}" srcOrd="4" destOrd="0" presId="urn:microsoft.com/office/officeart/2005/8/layout/process1"/>
    <dgm:cxn modelId="{299FC3E6-9BA5-42CB-8680-78CF8FC87BEC}" type="presOf" srcId="{37B86CFA-59B5-46FA-8A6B-9FB187CE14DF}" destId="{A1E15D63-E1FF-4A28-A04F-A2B65927BC31}" srcOrd="0" destOrd="0" presId="urn:microsoft.com/office/officeart/2005/8/layout/process1"/>
    <dgm:cxn modelId="{4722D881-C04B-42EB-8B82-A3E54B4DB3BF}" type="presParOf" srcId="{BF708676-7EFC-4C81-9D3A-3E677EAC1C7B}" destId="{8BE75267-E571-4816-8E45-AB41727CBF45}" srcOrd="5" destOrd="0" presId="urn:microsoft.com/office/officeart/2005/8/layout/process1"/>
    <dgm:cxn modelId="{096884AC-EAE2-45F5-BA79-2F8B28493CBD}" type="presOf" srcId="{18EFF3C3-47F9-402B-A3F3-E9310EA281B4}" destId="{8BE75267-E571-4816-8E45-AB41727CBF45}" srcOrd="0" destOrd="0" presId="urn:microsoft.com/office/officeart/2005/8/layout/process1"/>
    <dgm:cxn modelId="{C0BED4D2-F7C9-440D-B4DB-E5F99567D06C}" type="presParOf" srcId="{8BE75267-E571-4816-8E45-AB41727CBF45}" destId="{8E897EA5-E4B2-455B-8D28-72467B52EF95}" srcOrd="0" destOrd="5" presId="urn:microsoft.com/office/officeart/2005/8/layout/process1"/>
    <dgm:cxn modelId="{11605757-FE4D-47FE-887A-0CBAE4CCDB5B}" type="presOf" srcId="{18EFF3C3-47F9-402B-A3F3-E9310EA281B4}" destId="{8E897EA5-E4B2-455B-8D28-72467B52EF95}" srcOrd="1" destOrd="0" presId="urn:microsoft.com/office/officeart/2005/8/layout/process1"/>
    <dgm:cxn modelId="{66FE360C-47AA-48A8-9AF8-6319F8AE7D51}" type="presParOf" srcId="{BF708676-7EFC-4C81-9D3A-3E677EAC1C7B}" destId="{7487E5D3-C533-4BE3-852C-44F78545D99F}" srcOrd="6" destOrd="0" presId="urn:microsoft.com/office/officeart/2005/8/layout/process1"/>
    <dgm:cxn modelId="{C55C63A3-017B-4EA3-8AE4-4D7F149147CA}" type="presOf" srcId="{157B55D0-18AD-49A5-9BBE-9141BA6100FF}" destId="{7487E5D3-C533-4BE3-852C-44F78545D99F}" srcOrd="0" destOrd="0" presId="urn:microsoft.com/office/officeart/2005/8/layout/process1"/>
    <dgm:cxn modelId="{333C667C-DEEC-4701-BCD8-45D028A80F06}" type="presParOf" srcId="{BF708676-7EFC-4C81-9D3A-3E677EAC1C7B}" destId="{12727B44-722F-434F-8531-C3ECD6F5EFC7}" srcOrd="7" destOrd="0" presId="urn:microsoft.com/office/officeart/2005/8/layout/process1"/>
    <dgm:cxn modelId="{C35D24BA-CA0B-4CCF-AF76-7E9D6B0B8629}" type="presOf" srcId="{B9043759-0F99-4DD2-8BA8-B27A5301BFB4}" destId="{12727B44-722F-434F-8531-C3ECD6F5EFC7}" srcOrd="0" destOrd="0" presId="urn:microsoft.com/office/officeart/2005/8/layout/process1"/>
    <dgm:cxn modelId="{142745A8-23FF-4F8B-9468-694925FF2822}" type="presParOf" srcId="{12727B44-722F-434F-8531-C3ECD6F5EFC7}" destId="{C94BF028-0D09-4E9F-96F4-1F6765FC6304}" srcOrd="0" destOrd="7" presId="urn:microsoft.com/office/officeart/2005/8/layout/process1"/>
    <dgm:cxn modelId="{F0F90B07-098D-4302-B8BC-E076621142BF}" type="presOf" srcId="{B9043759-0F99-4DD2-8BA8-B27A5301BFB4}" destId="{C94BF028-0D09-4E9F-96F4-1F6765FC6304}" srcOrd="1" destOrd="0" presId="urn:microsoft.com/office/officeart/2005/8/layout/process1"/>
    <dgm:cxn modelId="{492ED8A6-8F67-4821-8B36-4DCAE0D179A0}" type="presParOf" srcId="{BF708676-7EFC-4C81-9D3A-3E677EAC1C7B}" destId="{A6486FAB-7EB8-4C81-B152-C6E47864D630}" srcOrd="8" destOrd="0" presId="urn:microsoft.com/office/officeart/2005/8/layout/process1"/>
    <dgm:cxn modelId="{CBDCDCD0-2727-43CB-8BBF-C429B7A8D793}" type="presOf" srcId="{F5D5FCDD-856D-43BA-BE08-A15A7A2E752C}" destId="{A6486FAB-7EB8-4C81-B152-C6E47864D630}"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2CE74C-6DEF-4FB4-8A59-39133473778B}" type="doc">
      <dgm:prSet loTypeId="urn:microsoft.com/office/officeart/2005/8/layout/pyramid4" loCatId="pyramid" qsTypeId="urn:microsoft.com/office/officeart/2005/8/quickstyle/simple1" qsCatId="simple" csTypeId="urn:microsoft.com/office/officeart/2005/8/colors/accent1_4" csCatId="accent1" phldr="0"/>
      <dgm:spPr/>
      <dgm:t>
        <a:bodyPr/>
        <a:p>
          <a:endParaRPr lang="zh-CN" altLang="en-US"/>
        </a:p>
      </dgm:t>
    </dgm:pt>
    <dgm:pt modelId="{2A1811E1-894C-4231-9399-4F322BC50C4B}">
      <dgm:prSet phldrT="[文本]" phldr="0" custT="0"/>
      <dgm:spPr/>
      <dgm:t>
        <a:bodyPr vert="horz" wrap="square"/>
        <a:p>
          <a:pPr>
            <a:lnSpc>
              <a:spcPct val="100000"/>
            </a:lnSpc>
            <a:spcBef>
              <a:spcPct val="0"/>
            </a:spcBef>
            <a:spcAft>
              <a:spcPct val="35000"/>
            </a:spcAft>
          </a:pPr>
          <a:r>
            <a:rPr lang="zh-CN" altLang="en-US"/>
            <a:t>生态</a:t>
          </a:r>
          <a:r>
            <a:rPr lang="zh-CN" altLang="en-US"/>
            <a:t/>
          </a:r>
          <a:endParaRPr lang="zh-CN" altLang="en-US"/>
        </a:p>
      </dgm:t>
    </dgm:pt>
    <dgm:pt modelId="{9B4C3411-A14C-485E-96C6-55403AD43BD1}" cxnId="{4A6643E4-08C9-446C-BF5B-62A7B594DA60}" type="parTrans">
      <dgm:prSet/>
      <dgm:spPr/>
      <dgm:t>
        <a:bodyPr/>
        <a:p>
          <a:endParaRPr lang="zh-CN" altLang="en-US"/>
        </a:p>
      </dgm:t>
    </dgm:pt>
    <dgm:pt modelId="{51C07BF9-9350-4CA9-8A7D-CFE261386C23}" cxnId="{4A6643E4-08C9-446C-BF5B-62A7B594DA60}" type="sibTrans">
      <dgm:prSet/>
      <dgm:spPr/>
      <dgm:t>
        <a:bodyPr/>
        <a:p>
          <a:endParaRPr lang="zh-CN" altLang="en-US"/>
        </a:p>
      </dgm:t>
    </dgm:pt>
    <dgm:pt modelId="{50FD0968-E44E-48C5-B306-90287ACE0A0F}">
      <dgm:prSet phldrT="[文本]" phldr="0" custT="0"/>
      <dgm:spPr/>
      <dgm:t>
        <a:bodyPr vert="horz" wrap="square"/>
        <a:p>
          <a:pPr>
            <a:lnSpc>
              <a:spcPct val="100000"/>
            </a:lnSpc>
            <a:spcBef>
              <a:spcPct val="0"/>
            </a:spcBef>
            <a:spcAft>
              <a:spcPct val="35000"/>
            </a:spcAft>
          </a:pPr>
          <a:r>
            <a:rPr lang="zh-CN" altLang="en-US"/>
            <a:t>生意</a:t>
          </a:r>
          <a:r>
            <a:rPr lang="zh-CN" altLang="en-US"/>
            <a:t/>
          </a:r>
          <a:endParaRPr lang="zh-CN" altLang="en-US"/>
        </a:p>
      </dgm:t>
    </dgm:pt>
    <dgm:pt modelId="{1DCE663D-A7DE-45A5-A72E-4A12C3443888}" cxnId="{369FA80B-3528-4DD2-A892-2DA5A9EA57F6}" type="parTrans">
      <dgm:prSet/>
      <dgm:spPr/>
      <dgm:t>
        <a:bodyPr/>
        <a:p>
          <a:endParaRPr lang="zh-CN" altLang="en-US"/>
        </a:p>
      </dgm:t>
    </dgm:pt>
    <dgm:pt modelId="{E1719408-AF3E-4017-AD10-DB45DCFCA5B7}" cxnId="{369FA80B-3528-4DD2-A892-2DA5A9EA57F6}" type="sibTrans">
      <dgm:prSet/>
      <dgm:spPr/>
      <dgm:t>
        <a:bodyPr/>
        <a:p>
          <a:endParaRPr lang="zh-CN" altLang="en-US"/>
        </a:p>
      </dgm:t>
    </dgm:pt>
    <dgm:pt modelId="{05F03FE2-EC74-49ED-80B4-6407787FCD6E}">
      <dgm:prSet phldrT="[文本]" phldr="0" custT="0"/>
      <dgm:spPr/>
      <dgm:t>
        <a:bodyPr vert="horz" wrap="square"/>
        <a:p>
          <a:pPr>
            <a:lnSpc>
              <a:spcPct val="100000"/>
            </a:lnSpc>
            <a:spcBef>
              <a:spcPct val="0"/>
            </a:spcBef>
            <a:spcAft>
              <a:spcPct val="35000"/>
            </a:spcAft>
          </a:pPr>
          <a:r>
            <a:rPr lang="en-US" altLang="zh-CN"/>
            <a:t>ToB</a:t>
          </a:r>
          <a:r>
            <a:rPr lang="zh-CN" altLang="en-US"/>
            <a:t>联盟</a:t>
          </a:r>
          <a:r>
            <a:rPr lang="zh-CN" altLang="en-US"/>
            <a:t/>
          </a:r>
          <a:endParaRPr lang="zh-CN" altLang="en-US"/>
        </a:p>
      </dgm:t>
    </dgm:pt>
    <dgm:pt modelId="{44924B39-ECF5-4BB8-BB3D-A8715EA6BC91}" cxnId="{A7A9F372-4394-4FBA-B2FD-220DDA9D74E7}" type="parTrans">
      <dgm:prSet/>
      <dgm:spPr/>
      <dgm:t>
        <a:bodyPr/>
        <a:p>
          <a:endParaRPr lang="zh-CN" altLang="en-US"/>
        </a:p>
      </dgm:t>
    </dgm:pt>
    <dgm:pt modelId="{D00B75D9-CA8A-4302-B875-0A1A85E0424E}" cxnId="{A7A9F372-4394-4FBA-B2FD-220DDA9D74E7}" type="sibTrans">
      <dgm:prSet/>
      <dgm:spPr/>
      <dgm:t>
        <a:bodyPr/>
        <a:p>
          <a:endParaRPr lang="zh-CN" altLang="en-US"/>
        </a:p>
      </dgm:t>
    </dgm:pt>
    <dgm:pt modelId="{3BCB62C1-46B2-457B-831B-55B2F55B5472}">
      <dgm:prSet phldrT="[文本]" phldr="0" custT="0"/>
      <dgm:spPr/>
      <dgm:t>
        <a:bodyPr vert="horz" wrap="square"/>
        <a:p>
          <a:pPr>
            <a:lnSpc>
              <a:spcPct val="100000"/>
            </a:lnSpc>
            <a:spcBef>
              <a:spcPct val="0"/>
            </a:spcBef>
            <a:spcAft>
              <a:spcPct val="35000"/>
            </a:spcAft>
          </a:pPr>
          <a:r>
            <a:rPr lang="zh-CN" altLang="en-US"/>
            <a:t>生活</a:t>
          </a:r>
          <a:r>
            <a:rPr lang="zh-CN" altLang="en-US"/>
            <a:t/>
          </a:r>
          <a:endParaRPr lang="zh-CN" altLang="en-US"/>
        </a:p>
      </dgm:t>
    </dgm:pt>
    <dgm:pt modelId="{236E42C2-A777-4D90-BACA-517217BE7498}" cxnId="{5FC37E6F-0A95-4EDF-AF9E-30FADA181B9C}" type="parTrans">
      <dgm:prSet/>
      <dgm:spPr/>
      <dgm:t>
        <a:bodyPr/>
        <a:p>
          <a:endParaRPr lang="zh-CN" altLang="en-US"/>
        </a:p>
      </dgm:t>
    </dgm:pt>
    <dgm:pt modelId="{D4AE79CA-6A66-41C3-B77E-24D38DDFFBF1}" cxnId="{5FC37E6F-0A95-4EDF-AF9E-30FADA181B9C}" type="sibTrans">
      <dgm:prSet/>
      <dgm:spPr/>
      <dgm:t>
        <a:bodyPr/>
        <a:p>
          <a:endParaRPr lang="zh-CN" altLang="en-US"/>
        </a:p>
      </dgm:t>
    </dgm:pt>
    <dgm:pt modelId="{18B1D897-C84F-49E9-9D3C-FFDF681AF67D}" type="pres">
      <dgm:prSet presAssocID="{192CE74C-6DEF-4FB4-8A59-39133473778B}" presName="compositeShape" presStyleCnt="0">
        <dgm:presLayoutVars>
          <dgm:chMax val="9"/>
          <dgm:dir/>
          <dgm:resizeHandles val="exact"/>
        </dgm:presLayoutVars>
      </dgm:prSet>
      <dgm:spPr/>
    </dgm:pt>
    <dgm:pt modelId="{F7ABD5FA-4F9D-4A39-9A1B-E3D71C8C2085}" type="pres">
      <dgm:prSet presAssocID="{192CE74C-6DEF-4FB4-8A59-39133473778B}" presName="triangle1" presStyleLbl="node1" presStyleIdx="0" presStyleCnt="4">
        <dgm:presLayoutVars>
          <dgm:bulletEnabled val="1"/>
        </dgm:presLayoutVars>
      </dgm:prSet>
      <dgm:spPr/>
    </dgm:pt>
    <dgm:pt modelId="{D2EC4E69-46F2-40D1-B38F-BE1EF12DE50B}" type="pres">
      <dgm:prSet presAssocID="{192CE74C-6DEF-4FB4-8A59-39133473778B}" presName="triangle2" presStyleLbl="node1" presStyleIdx="1" presStyleCnt="4">
        <dgm:presLayoutVars>
          <dgm:bulletEnabled val="1"/>
        </dgm:presLayoutVars>
      </dgm:prSet>
      <dgm:spPr/>
    </dgm:pt>
    <dgm:pt modelId="{3F9748BB-B3CD-4E73-8042-9946F5F0E980}" type="pres">
      <dgm:prSet presAssocID="{192CE74C-6DEF-4FB4-8A59-39133473778B}" presName="triangle3" presStyleLbl="node1" presStyleIdx="2" presStyleCnt="4">
        <dgm:presLayoutVars>
          <dgm:bulletEnabled val="1"/>
        </dgm:presLayoutVars>
      </dgm:prSet>
      <dgm:spPr/>
    </dgm:pt>
    <dgm:pt modelId="{5B16CAC8-1386-4C91-9D8A-5C376E530D92}" type="pres">
      <dgm:prSet presAssocID="{192CE74C-6DEF-4FB4-8A59-39133473778B}" presName="triangle4" presStyleLbl="node1" presStyleIdx="3" presStyleCnt="4">
        <dgm:presLayoutVars>
          <dgm:bulletEnabled val="1"/>
        </dgm:presLayoutVars>
      </dgm:prSet>
      <dgm:spPr/>
    </dgm:pt>
  </dgm:ptLst>
  <dgm:cxnLst>
    <dgm:cxn modelId="{4A6643E4-08C9-446C-BF5B-62A7B594DA60}" srcId="{192CE74C-6DEF-4FB4-8A59-39133473778B}" destId="{2A1811E1-894C-4231-9399-4F322BC50C4B}" srcOrd="0" destOrd="0" parTransId="{9B4C3411-A14C-485E-96C6-55403AD43BD1}" sibTransId="{51C07BF9-9350-4CA9-8A7D-CFE261386C23}"/>
    <dgm:cxn modelId="{369FA80B-3528-4DD2-A892-2DA5A9EA57F6}" srcId="{192CE74C-6DEF-4FB4-8A59-39133473778B}" destId="{50FD0968-E44E-48C5-B306-90287ACE0A0F}" srcOrd="1" destOrd="0" parTransId="{1DCE663D-A7DE-45A5-A72E-4A12C3443888}" sibTransId="{E1719408-AF3E-4017-AD10-DB45DCFCA5B7}"/>
    <dgm:cxn modelId="{A7A9F372-4394-4FBA-B2FD-220DDA9D74E7}" srcId="{192CE74C-6DEF-4FB4-8A59-39133473778B}" destId="{05F03FE2-EC74-49ED-80B4-6407787FCD6E}" srcOrd="2" destOrd="0" parTransId="{44924B39-ECF5-4BB8-BB3D-A8715EA6BC91}" sibTransId="{D00B75D9-CA8A-4302-B875-0A1A85E0424E}"/>
    <dgm:cxn modelId="{5FC37E6F-0A95-4EDF-AF9E-30FADA181B9C}" srcId="{192CE74C-6DEF-4FB4-8A59-39133473778B}" destId="{3BCB62C1-46B2-457B-831B-55B2F55B5472}" srcOrd="3" destOrd="0" parTransId="{236E42C2-A777-4D90-BACA-517217BE7498}" sibTransId="{D4AE79CA-6A66-41C3-B77E-24D38DDFFBF1}"/>
    <dgm:cxn modelId="{E3737E96-39B3-4C5A-8BB4-71F274FEBCDA}" type="presOf" srcId="{192CE74C-6DEF-4FB4-8A59-39133473778B}" destId="{18B1D897-C84F-49E9-9D3C-FFDF681AF67D}" srcOrd="0" destOrd="0" presId="urn:microsoft.com/office/officeart/2005/8/layout/pyramid4"/>
    <dgm:cxn modelId="{3BB20EEC-A599-4FB6-A7B7-80C594A6E071}" type="presParOf" srcId="{18B1D897-C84F-49E9-9D3C-FFDF681AF67D}" destId="{F7ABD5FA-4F9D-4A39-9A1B-E3D71C8C2085}" srcOrd="0" destOrd="0" presId="urn:microsoft.com/office/officeart/2005/8/layout/pyramid4"/>
    <dgm:cxn modelId="{D4927F81-EB93-4CE3-9F36-C3E51D06708D}" type="presOf" srcId="{2A1811E1-894C-4231-9399-4F322BC50C4B}" destId="{F7ABD5FA-4F9D-4A39-9A1B-E3D71C8C2085}" srcOrd="0" destOrd="0" presId="urn:microsoft.com/office/officeart/2005/8/layout/pyramid4"/>
    <dgm:cxn modelId="{995EB46F-090F-432F-9AE6-583ADADA5732}" type="presParOf" srcId="{18B1D897-C84F-49E9-9D3C-FFDF681AF67D}" destId="{D2EC4E69-46F2-40D1-B38F-BE1EF12DE50B}" srcOrd="1" destOrd="0" presId="urn:microsoft.com/office/officeart/2005/8/layout/pyramid4"/>
    <dgm:cxn modelId="{E9409D4F-BF17-475E-97EF-DC609A49B99F}" type="presOf" srcId="{50FD0968-E44E-48C5-B306-90287ACE0A0F}" destId="{D2EC4E69-46F2-40D1-B38F-BE1EF12DE50B}" srcOrd="0" destOrd="0" presId="urn:microsoft.com/office/officeart/2005/8/layout/pyramid4"/>
    <dgm:cxn modelId="{BC625EAC-62A2-4645-88AB-070864CF736F}" type="presParOf" srcId="{18B1D897-C84F-49E9-9D3C-FFDF681AF67D}" destId="{3F9748BB-B3CD-4E73-8042-9946F5F0E980}" srcOrd="2" destOrd="0" presId="urn:microsoft.com/office/officeart/2005/8/layout/pyramid4"/>
    <dgm:cxn modelId="{799A2144-B009-4704-8BC3-E48998D3C755}" type="presOf" srcId="{05F03FE2-EC74-49ED-80B4-6407787FCD6E}" destId="{3F9748BB-B3CD-4E73-8042-9946F5F0E980}" srcOrd="0" destOrd="0" presId="urn:microsoft.com/office/officeart/2005/8/layout/pyramid4"/>
    <dgm:cxn modelId="{4DCBC41A-F0B2-41B2-9939-DA57AF54C12A}" type="presParOf" srcId="{18B1D897-C84F-49E9-9D3C-FFDF681AF67D}" destId="{5B16CAC8-1386-4C91-9D8A-5C376E530D92}" srcOrd="3" destOrd="0" presId="urn:microsoft.com/office/officeart/2005/8/layout/pyramid4"/>
    <dgm:cxn modelId="{49547DCC-2F7A-4E18-B693-7E60CA7FAAA0}" type="presOf" srcId="{3BCB62C1-46B2-457B-831B-55B2F55B5472}" destId="{5B16CAC8-1386-4C91-9D8A-5C376E530D92}" srcOrd="0"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411970" cy="5418455"/>
        <a:chOff x="0" y="0"/>
        <a:chExt cx="9411970" cy="5418455"/>
      </a:xfrm>
    </dsp:grpSpPr>
    <dsp:sp modelId="{5D9704F8-5A95-419F-B794-1E2F82666BDB}">
      <dsp:nvSpPr>
        <dsp:cNvPr id="3" name="矩形 2"/>
        <dsp:cNvSpPr/>
      </dsp:nvSpPr>
      <dsp:spPr bwMode="white">
        <a:xfrm>
          <a:off x="0" y="139383"/>
          <a:ext cx="2869503" cy="1127125"/>
        </a:xfrm>
        <a:prstGeom prst="rect">
          <a:avLst/>
        </a:prstGeom>
      </dsp:spPr>
      <dsp:style>
        <a:lnRef idx="2">
          <a:schemeClr val="accent3">
            <a:hueOff val="0"/>
            <a:satOff val="0"/>
            <a:lumOff val="0"/>
            <a:alpha val="100000"/>
          </a:schemeClr>
        </a:lnRef>
        <a:fillRef idx="1">
          <a:schemeClr val="accent3">
            <a:hueOff val="0"/>
            <a:satOff val="0"/>
            <a:lumOff val="0"/>
            <a:alpha val="100000"/>
          </a:schemeClr>
        </a:fillRef>
        <a:effectRef idx="0">
          <a:scrgbClr r="0" g="0" b="0"/>
        </a:effectRef>
        <a:fontRef idx="minor">
          <a:schemeClr val="lt1"/>
        </a:fontRef>
      </dsp:style>
      <dsp:txBody>
        <a:bodyPr vert="horz" wrap="square" lIns="170688" tIns="97536" rIns="170688" bIns="97536"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en-US" altLang="zh-CN"/>
            <a:t>A</a:t>
          </a:r>
          <a:r>
            <a:rPr lang="zh-CN" altLang="en-US"/>
            <a:t>、</a:t>
          </a:r>
          <a:r>
            <a:rPr lang="zh-CN" altLang="en-US"/>
            <a:t>联盟开放沙龙</a:t>
          </a:r>
          <a:endParaRPr lang="zh-CN" altLang="en-US"/>
        </a:p>
      </dsp:txBody>
      <dsp:txXfrm>
        <a:off x="0" y="139383"/>
        <a:ext cx="2869503" cy="1127125"/>
      </dsp:txXfrm>
    </dsp:sp>
    <dsp:sp modelId="{C0A6D3D8-DBC2-45B6-8DEF-789A72552BB4}">
      <dsp:nvSpPr>
        <dsp:cNvPr id="4" name="矩形 3"/>
        <dsp:cNvSpPr/>
      </dsp:nvSpPr>
      <dsp:spPr bwMode="white">
        <a:xfrm>
          <a:off x="0" y="1266508"/>
          <a:ext cx="2869503" cy="4012565"/>
        </a:xfrm>
        <a:prstGeom prst="rect">
          <a:avLst/>
        </a:prstGeom>
      </dsp:spPr>
      <dsp:style>
        <a:lnRef idx="2">
          <a:schemeClr val="accent3">
            <a:tint val="40000"/>
            <a:alpha val="90000"/>
            <a:hueOff val="0"/>
            <a:satOff val="0"/>
            <a:lumOff val="0"/>
            <a:alpha val="90196"/>
          </a:schemeClr>
        </a:lnRef>
        <a:fillRef idx="1">
          <a:schemeClr val="accent3">
            <a:tint val="40000"/>
            <a:alpha val="90000"/>
            <a:hueOff val="0"/>
            <a:satOff val="0"/>
            <a:lumOff val="0"/>
            <a:alpha val="90196"/>
          </a:schemeClr>
        </a:fillRef>
        <a:effectRef idx="0">
          <a:scrgbClr r="0" g="0" b="0"/>
        </a:effectRef>
        <a:fontRef idx="minor"/>
      </dsp:style>
      <dsp:txBody>
        <a:bodyPr vert="horz" wrap="square" lIns="128016" tIns="128016" rIns="170688" bIns="192024" anchor="t"/>
        <a:lstStyle>
          <a:lvl1pPr algn="l">
            <a:defRPr sz="24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pPr lvl="1">
            <a:lnSpc>
              <a:spcPct val="100000"/>
            </a:lnSpc>
            <a:spcBef>
              <a:spcPct val="0"/>
            </a:spcBef>
            <a:spcAft>
              <a:spcPct val="15000"/>
            </a:spcAft>
            <a:buChar char="•"/>
          </a:pPr>
          <a:r>
            <a:rPr lang="zh-CN" altLang="en-US">
              <a:solidFill>
                <a:schemeClr val="dk1"/>
              </a:solidFill>
              <a:sym typeface="+mn-ea"/>
            </a:rPr>
            <a:t>联盟组织</a:t>
          </a:r>
          <a:endParaRPr lang="zh-CN" altLang="en-US">
            <a:solidFill>
              <a:schemeClr val="dk1"/>
            </a:solidFill>
            <a:sym typeface="+mn-ea"/>
          </a:endParaRPr>
        </a:p>
        <a:p>
          <a:pPr lvl="1">
            <a:lnSpc>
              <a:spcPct val="100000"/>
            </a:lnSpc>
            <a:spcBef>
              <a:spcPct val="0"/>
            </a:spcBef>
            <a:spcAft>
              <a:spcPct val="15000"/>
            </a:spcAft>
            <a:buChar char="•"/>
          </a:pPr>
          <a:r>
            <a:rPr lang="zh-CN" altLang="en-US">
              <a:solidFill>
                <a:schemeClr val="dk1"/>
              </a:solidFill>
              <a:sym typeface="+mn-ea"/>
            </a:rPr>
            <a:t>以社交互动为主</a:t>
          </a:r>
          <a:endParaRPr lang="zh-CN" altLang="en-US">
            <a:solidFill>
              <a:schemeClr val="dk1"/>
            </a:solidFill>
          </a:endParaRPr>
        </a:p>
        <a:p>
          <a:pPr lvl="1">
            <a:lnSpc>
              <a:spcPct val="100000"/>
            </a:lnSpc>
            <a:spcBef>
              <a:spcPct val="0"/>
            </a:spcBef>
            <a:spcAft>
              <a:spcPct val="15000"/>
            </a:spcAft>
            <a:buChar char="•"/>
          </a:pPr>
          <a:r>
            <a:rPr lang="zh-CN" altLang="en-US">
              <a:solidFill>
                <a:schemeClr val="dk1"/>
              </a:solidFill>
            </a:rPr>
            <a:t>任何人都可以参加，报满为止</a:t>
          </a:r>
          <a:endParaRPr lang="zh-CN" altLang="en-US">
            <a:solidFill>
              <a:schemeClr val="dk1"/>
            </a:solidFill>
          </a:endParaRPr>
        </a:p>
        <a:p>
          <a:pPr lvl="1">
            <a:lnSpc>
              <a:spcPct val="100000"/>
            </a:lnSpc>
            <a:spcBef>
              <a:spcPct val="0"/>
            </a:spcBef>
            <a:spcAft>
              <a:spcPct val="15000"/>
            </a:spcAft>
            <a:buChar char="•"/>
          </a:pPr>
          <a:r>
            <a:rPr lang="zh-CN" altLang="en-US">
              <a:solidFill>
                <a:schemeClr val="dk1"/>
              </a:solidFill>
            </a:rPr>
            <a:t>承办方提供场地、晚宴</a:t>
          </a:r>
          <a:endParaRPr lang="zh-CN" altLang="en-US">
            <a:solidFill>
              <a:schemeClr val="dk1"/>
            </a:solidFill>
          </a:endParaRPr>
        </a:p>
        <a:p>
          <a:pPr lvl="1">
            <a:lnSpc>
              <a:spcPct val="100000"/>
            </a:lnSpc>
            <a:spcBef>
              <a:spcPct val="0"/>
            </a:spcBef>
            <a:spcAft>
              <a:spcPct val="15000"/>
            </a:spcAft>
            <a:buChar char="•"/>
          </a:pPr>
          <a:r>
            <a:rPr lang="zh-CN" altLang="en-US">
              <a:solidFill>
                <a:schemeClr val="dk1"/>
              </a:solidFill>
            </a:rPr>
            <a:t>酣客赞助酱香白酒</a:t>
          </a:r>
          <a:endParaRPr lang="zh-CN" altLang="en-US">
            <a:solidFill>
              <a:schemeClr val="dk1"/>
            </a:solidFill>
          </a:endParaRPr>
        </a:p>
        <a:p>
          <a:pPr lvl="1">
            <a:lnSpc>
              <a:spcPct val="100000"/>
            </a:lnSpc>
            <a:spcBef>
              <a:spcPct val="0"/>
            </a:spcBef>
            <a:spcAft>
              <a:spcPct val="15000"/>
            </a:spcAft>
            <a:buChar char="•"/>
          </a:pPr>
          <a:r>
            <a:rPr lang="zh-CN" altLang="en-US">
              <a:solidFill>
                <a:schemeClr val="dk1"/>
              </a:solidFill>
            </a:rPr>
            <a:t>参会</a:t>
          </a:r>
          <a:r>
            <a:rPr lang="en-US" altLang="zh-CN">
              <a:solidFill>
                <a:schemeClr val="dk1"/>
              </a:solidFill>
            </a:rPr>
            <a:t>30</a:t>
          </a:r>
          <a:r>
            <a:rPr lang="zh-CN" altLang="en-US">
              <a:solidFill>
                <a:schemeClr val="dk1"/>
              </a:solidFill>
            </a:rPr>
            <a:t>人</a:t>
          </a:r>
          <a:r>
            <a:rPr lang="zh-CN" altLang="en-US">
              <a:solidFill>
                <a:schemeClr val="dk1"/>
              </a:solidFill>
            </a:rPr>
            <a:t>以上</a:t>
          </a:r>
          <a:endParaRPr lang="zh-CN" altLang="en-US">
            <a:solidFill>
              <a:schemeClr val="dk1"/>
            </a:solidFill>
          </a:endParaRPr>
        </a:p>
      </dsp:txBody>
      <dsp:txXfrm>
        <a:off x="0" y="1266508"/>
        <a:ext cx="2869503" cy="4012565"/>
      </dsp:txXfrm>
    </dsp:sp>
    <dsp:sp modelId="{3E0BA246-3456-471B-AD87-1436FD251DD8}">
      <dsp:nvSpPr>
        <dsp:cNvPr id="5" name="矩形 4"/>
        <dsp:cNvSpPr/>
      </dsp:nvSpPr>
      <dsp:spPr bwMode="white">
        <a:xfrm>
          <a:off x="3271233" y="139383"/>
          <a:ext cx="2869503" cy="1127125"/>
        </a:xfrm>
        <a:prstGeom prst="rect">
          <a:avLst/>
        </a:prstGeom>
      </dsp:spPr>
      <dsp:style>
        <a:lnRef idx="2">
          <a:schemeClr val="accent3">
            <a:hueOff val="-1200000"/>
            <a:satOff val="0"/>
            <a:lumOff val="0"/>
            <a:alpha val="100000"/>
          </a:schemeClr>
        </a:lnRef>
        <a:fillRef idx="1">
          <a:schemeClr val="accent3">
            <a:hueOff val="-1200000"/>
            <a:satOff val="0"/>
            <a:lumOff val="0"/>
            <a:alpha val="100000"/>
          </a:schemeClr>
        </a:fillRef>
        <a:effectRef idx="0">
          <a:scrgbClr r="0" g="0" b="0"/>
        </a:effectRef>
        <a:fontRef idx="minor">
          <a:schemeClr val="lt1"/>
        </a:fontRef>
      </dsp:style>
      <dsp:txBody>
        <a:bodyPr vert="horz" wrap="square" lIns="170688" tIns="97536" rIns="170688" bIns="97536"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en-US" altLang="zh-CN"/>
            <a:t>B</a:t>
          </a:r>
          <a:r>
            <a:rPr lang="zh-CN" altLang="en-US"/>
            <a:t>、</a:t>
          </a:r>
          <a:r>
            <a:rPr lang="zh-CN" altLang="en-US"/>
            <a:t>联盟企业会员专属沙龙</a:t>
          </a:r>
          <a:endParaRPr lang="zh-CN" altLang="en-US"/>
        </a:p>
      </dsp:txBody>
      <dsp:txXfrm>
        <a:off x="3271233" y="139383"/>
        <a:ext cx="2869503" cy="1127125"/>
      </dsp:txXfrm>
    </dsp:sp>
    <dsp:sp modelId="{33CF15AD-8A19-4E9A-9BED-239A79CAF737}">
      <dsp:nvSpPr>
        <dsp:cNvPr id="6" name="矩形 5"/>
        <dsp:cNvSpPr/>
      </dsp:nvSpPr>
      <dsp:spPr bwMode="white">
        <a:xfrm>
          <a:off x="3271233" y="1266508"/>
          <a:ext cx="2869503" cy="4012565"/>
        </a:xfrm>
        <a:prstGeom prst="rect">
          <a:avLst/>
        </a:prstGeom>
      </dsp:spPr>
      <dsp:style>
        <a:lnRef idx="2">
          <a:schemeClr val="accent3">
            <a:tint val="40000"/>
            <a:alpha val="90000"/>
            <a:hueOff val="-960000"/>
            <a:satOff val="0"/>
            <a:lumOff val="0"/>
            <a:alpha val="90196"/>
          </a:schemeClr>
        </a:lnRef>
        <a:fillRef idx="1">
          <a:schemeClr val="accent3">
            <a:tint val="40000"/>
            <a:alpha val="90000"/>
            <a:hueOff val="-960000"/>
            <a:satOff val="0"/>
            <a:lumOff val="0"/>
            <a:alpha val="90196"/>
          </a:schemeClr>
        </a:fillRef>
        <a:effectRef idx="0">
          <a:scrgbClr r="0" g="0" b="0"/>
        </a:effectRef>
        <a:fontRef idx="minor"/>
      </dsp:style>
      <dsp:txBody>
        <a:bodyPr vert="horz" wrap="square" lIns="128016" tIns="128016" rIns="170688" bIns="192024" anchor="t"/>
        <a:lstStyle>
          <a:lvl1pPr algn="l">
            <a:defRPr sz="24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pPr lvl="1">
            <a:lnSpc>
              <a:spcPct val="100000"/>
            </a:lnSpc>
            <a:spcBef>
              <a:spcPct val="0"/>
            </a:spcBef>
            <a:spcAft>
              <a:spcPct val="15000"/>
            </a:spcAft>
            <a:buChar char="•"/>
          </a:pPr>
          <a:r>
            <a:rPr lang="zh-CN" altLang="en-US">
              <a:solidFill>
                <a:schemeClr val="dk1"/>
              </a:solidFill>
              <a:sym typeface="+mn-ea"/>
            </a:rPr>
            <a:t>承办企业会员组织</a:t>
          </a:r>
          <a:endParaRPr lang="zh-CN" altLang="en-US">
            <a:solidFill>
              <a:schemeClr val="dk1"/>
            </a:solidFill>
            <a:sym typeface="+mn-ea"/>
          </a:endParaRPr>
        </a:p>
        <a:p>
          <a:pPr lvl="1">
            <a:lnSpc>
              <a:spcPct val="100000"/>
            </a:lnSpc>
            <a:spcBef>
              <a:spcPct val="0"/>
            </a:spcBef>
            <a:spcAft>
              <a:spcPct val="15000"/>
            </a:spcAft>
            <a:buChar char="•"/>
          </a:pPr>
          <a:r>
            <a:rPr lang="zh-CN" altLang="en-US">
              <a:solidFill>
                <a:schemeClr val="dk1"/>
              </a:solidFill>
              <a:sym typeface="+mn-ea"/>
            </a:rPr>
            <a:t>以专题讨论为主</a:t>
          </a:r>
          <a:endParaRPr lang="zh-CN" altLang="en-US">
            <a:solidFill>
              <a:schemeClr val="dk1"/>
            </a:solidFill>
          </a:endParaRPr>
        </a:p>
        <a:p>
          <a:pPr lvl="1">
            <a:lnSpc>
              <a:spcPct val="100000"/>
            </a:lnSpc>
            <a:spcBef>
              <a:spcPct val="0"/>
            </a:spcBef>
            <a:spcAft>
              <a:spcPct val="15000"/>
            </a:spcAft>
            <a:buChar char="•"/>
          </a:pPr>
          <a:r>
            <a:rPr lang="zh-CN" altLang="en-US">
              <a:solidFill>
                <a:schemeClr val="dk1"/>
              </a:solidFill>
            </a:rPr>
            <a:t>有门槛，符合条件才能参与</a:t>
          </a:r>
          <a:endParaRPr lang="zh-CN" altLang="en-US">
            <a:solidFill>
              <a:schemeClr val="dk1"/>
            </a:solidFill>
          </a:endParaRPr>
        </a:p>
        <a:p>
          <a:pPr lvl="1">
            <a:lnSpc>
              <a:spcPct val="100000"/>
            </a:lnSpc>
            <a:spcBef>
              <a:spcPct val="0"/>
            </a:spcBef>
            <a:spcAft>
              <a:spcPct val="15000"/>
            </a:spcAft>
            <a:buChar char="•"/>
          </a:pPr>
          <a:r>
            <a:rPr lang="zh-CN" altLang="en-US">
              <a:solidFill>
                <a:schemeClr val="dk1"/>
              </a:solidFill>
              <a:sym typeface="+mn-ea"/>
            </a:rPr>
            <a:t>承办方提供场地、晚宴、酒水</a:t>
          </a:r>
          <a:endParaRPr lang="zh-CN" altLang="en-US">
            <a:solidFill>
              <a:schemeClr val="dk1"/>
            </a:solidFill>
            <a:sym typeface="+mn-ea"/>
          </a:endParaRPr>
        </a:p>
        <a:p>
          <a:pPr lvl="1">
            <a:lnSpc>
              <a:spcPct val="100000"/>
            </a:lnSpc>
            <a:spcBef>
              <a:spcPct val="0"/>
            </a:spcBef>
            <a:spcAft>
              <a:spcPct val="15000"/>
            </a:spcAft>
            <a:buChar char="•"/>
          </a:pPr>
          <a:r>
            <a:rPr lang="zh-CN" altLang="en-US">
              <a:solidFill>
                <a:schemeClr val="dk1"/>
              </a:solidFill>
            </a:rPr>
            <a:t>参会</a:t>
          </a:r>
          <a:r>
            <a:rPr lang="en-US" altLang="zh-CN">
              <a:solidFill>
                <a:schemeClr val="dk1"/>
              </a:solidFill>
            </a:rPr>
            <a:t>10-20</a:t>
          </a:r>
          <a:r>
            <a:rPr lang="zh-CN" altLang="en-US">
              <a:solidFill>
                <a:schemeClr val="dk1"/>
              </a:solidFill>
            </a:rPr>
            <a:t>人</a:t>
          </a:r>
          <a:endParaRPr lang="zh-CN" altLang="en-US">
            <a:solidFill>
              <a:schemeClr val="dk1"/>
            </a:solidFill>
          </a:endParaRPr>
        </a:p>
      </dsp:txBody>
      <dsp:txXfrm>
        <a:off x="3271233" y="1266508"/>
        <a:ext cx="2869503" cy="4012565"/>
      </dsp:txXfrm>
    </dsp:sp>
    <dsp:sp modelId="{FC453BFD-315B-4968-86FA-B7D3125F3320}">
      <dsp:nvSpPr>
        <dsp:cNvPr id="7" name="矩形 6"/>
        <dsp:cNvSpPr/>
      </dsp:nvSpPr>
      <dsp:spPr bwMode="white">
        <a:xfrm>
          <a:off x="6542467" y="139383"/>
          <a:ext cx="2869503" cy="1127125"/>
        </a:xfrm>
        <a:prstGeom prst="rect">
          <a:avLst/>
        </a:prstGeom>
      </dsp:spPr>
      <dsp:style>
        <a:lnRef idx="2">
          <a:schemeClr val="accent3">
            <a:hueOff val="-2400000"/>
            <a:satOff val="0"/>
            <a:lumOff val="0"/>
            <a:alpha val="100000"/>
          </a:schemeClr>
        </a:lnRef>
        <a:fillRef idx="1">
          <a:schemeClr val="accent3">
            <a:hueOff val="-2400000"/>
            <a:satOff val="0"/>
            <a:lumOff val="0"/>
            <a:alpha val="100000"/>
          </a:schemeClr>
        </a:fillRef>
        <a:effectRef idx="0">
          <a:scrgbClr r="0" g="0" b="0"/>
        </a:effectRef>
        <a:fontRef idx="minor">
          <a:schemeClr val="lt1"/>
        </a:fontRef>
      </dsp:style>
      <dsp:txBody>
        <a:bodyPr vert="horz" wrap="square" lIns="170688" tIns="97536" rIns="170688" bIns="97536"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en-US" altLang="zh-CN"/>
            <a:t>C</a:t>
          </a:r>
          <a:r>
            <a:rPr lang="zh-CN" altLang="en-US"/>
            <a:t>、</a:t>
          </a:r>
          <a:r>
            <a:rPr lang="zh-CN" altLang="en-US"/>
            <a:t>家人圈子</a:t>
          </a:r>
          <a:endParaRPr lang="zh-CN" altLang="en-US"/>
        </a:p>
        <a:p>
          <a:pPr lvl="0">
            <a:lnSpc>
              <a:spcPct val="100000"/>
            </a:lnSpc>
            <a:spcBef>
              <a:spcPct val="0"/>
            </a:spcBef>
            <a:spcAft>
              <a:spcPct val="35000"/>
            </a:spcAft>
          </a:pPr>
          <a:r>
            <a:rPr lang="zh-CN" altLang="en-US"/>
            <a:t>小沙龙</a:t>
          </a:r>
          <a:endParaRPr lang="zh-CN" altLang="en-US"/>
        </a:p>
      </dsp:txBody>
      <dsp:txXfrm>
        <a:off x="6542467" y="139383"/>
        <a:ext cx="2869503" cy="1127125"/>
      </dsp:txXfrm>
    </dsp:sp>
    <dsp:sp modelId="{B357C82A-FE93-416B-AFBF-A74F9E99C4E4}">
      <dsp:nvSpPr>
        <dsp:cNvPr id="8" name="矩形 7"/>
        <dsp:cNvSpPr/>
      </dsp:nvSpPr>
      <dsp:spPr bwMode="white">
        <a:xfrm>
          <a:off x="6542467" y="1266508"/>
          <a:ext cx="2869503" cy="4012565"/>
        </a:xfrm>
        <a:prstGeom prst="rect">
          <a:avLst/>
        </a:prstGeom>
      </dsp:spPr>
      <dsp:style>
        <a:lnRef idx="2">
          <a:schemeClr val="accent3">
            <a:tint val="40000"/>
            <a:alpha val="90000"/>
            <a:hueOff val="-1920000"/>
            <a:satOff val="0"/>
            <a:lumOff val="0"/>
            <a:alpha val="90196"/>
          </a:schemeClr>
        </a:lnRef>
        <a:fillRef idx="1">
          <a:schemeClr val="accent3">
            <a:tint val="40000"/>
            <a:alpha val="90000"/>
            <a:hueOff val="-1920000"/>
            <a:satOff val="0"/>
            <a:lumOff val="0"/>
            <a:alpha val="90196"/>
          </a:schemeClr>
        </a:fillRef>
        <a:effectRef idx="0">
          <a:scrgbClr r="0" g="0" b="0"/>
        </a:effectRef>
        <a:fontRef idx="minor"/>
      </dsp:style>
      <dsp:txBody>
        <a:bodyPr vert="horz" wrap="square" lIns="128016" tIns="128016" rIns="170688" bIns="192024" anchor="t"/>
        <a:lstStyle>
          <a:lvl1pPr algn="l">
            <a:defRPr sz="24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pPr lvl="1">
            <a:lnSpc>
              <a:spcPct val="100000"/>
            </a:lnSpc>
            <a:spcBef>
              <a:spcPct val="0"/>
            </a:spcBef>
            <a:spcAft>
              <a:spcPct val="15000"/>
            </a:spcAft>
            <a:buChar char="•"/>
          </a:pPr>
          <a:r>
            <a:rPr lang="zh-CN" altLang="en-US">
              <a:solidFill>
                <a:schemeClr val="dk1"/>
              </a:solidFill>
            </a:rPr>
            <a:t>联盟个人成员发起并组织</a:t>
          </a:r>
          <a:endParaRPr lang="zh-CN" altLang="en-US">
            <a:solidFill>
              <a:schemeClr val="dk1"/>
            </a:solidFill>
          </a:endParaRPr>
        </a:p>
        <a:p>
          <a:pPr lvl="1">
            <a:lnSpc>
              <a:spcPct val="100000"/>
            </a:lnSpc>
            <a:spcBef>
              <a:spcPct val="0"/>
            </a:spcBef>
            <a:spcAft>
              <a:spcPct val="15000"/>
            </a:spcAft>
            <a:buChar char="•"/>
          </a:pPr>
          <a:r>
            <a:rPr lang="zh-CN" altLang="en-US">
              <a:solidFill>
                <a:schemeClr val="dk1"/>
              </a:solidFill>
            </a:rPr>
            <a:t>社交、专题讨论都有</a:t>
          </a:r>
          <a:endParaRPr lang="zh-CN" altLang="en-US">
            <a:solidFill>
              <a:schemeClr val="dk1"/>
            </a:solidFill>
          </a:endParaRPr>
        </a:p>
        <a:p>
          <a:pPr lvl="1">
            <a:lnSpc>
              <a:spcPct val="100000"/>
            </a:lnSpc>
            <a:spcBef>
              <a:spcPct val="0"/>
            </a:spcBef>
            <a:spcAft>
              <a:spcPct val="15000"/>
            </a:spcAft>
            <a:buChar char="•"/>
          </a:pPr>
          <a:r>
            <a:rPr lang="zh-CN" altLang="en-US">
              <a:solidFill>
                <a:schemeClr val="dk1"/>
              </a:solidFill>
            </a:rPr>
            <a:t>发起个人定参与条件</a:t>
          </a:r>
          <a:endParaRPr lang="zh-CN" altLang="en-US">
            <a:solidFill>
              <a:schemeClr val="dk1"/>
            </a:solidFill>
          </a:endParaRPr>
        </a:p>
        <a:p>
          <a:pPr lvl="1">
            <a:lnSpc>
              <a:spcPct val="100000"/>
            </a:lnSpc>
            <a:spcBef>
              <a:spcPct val="0"/>
            </a:spcBef>
            <a:spcAft>
              <a:spcPct val="15000"/>
            </a:spcAft>
            <a:buChar char="•"/>
          </a:pPr>
          <a:r>
            <a:rPr lang="zh-CN" altLang="en-US">
              <a:solidFill>
                <a:schemeClr val="dk1"/>
              </a:solidFill>
            </a:rPr>
            <a:t>不一定有晚宴</a:t>
          </a:r>
          <a:endParaRPr lang="zh-CN" altLang="en-US">
            <a:solidFill>
              <a:schemeClr val="dk1"/>
            </a:solidFill>
          </a:endParaRPr>
        </a:p>
      </dsp:txBody>
      <dsp:txXfrm>
        <a:off x="6542467" y="1266508"/>
        <a:ext cx="2869503" cy="4012565"/>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28000" cy="5418455"/>
        <a:chOff x="0" y="0"/>
        <a:chExt cx="8128000" cy="5418455"/>
      </a:xfrm>
    </dsp:grpSpPr>
    <dsp:sp modelId="{111DEAC9-5D4C-4A6A-A44E-082A26F60596}">
      <dsp:nvSpPr>
        <dsp:cNvPr id="3" name="圆角矩形 2"/>
        <dsp:cNvSpPr/>
      </dsp:nvSpPr>
      <dsp:spPr bwMode="white">
        <a:xfrm>
          <a:off x="0" y="2265045"/>
          <a:ext cx="1231515" cy="888365"/>
        </a:xfrm>
        <a:prstGeom prst="roundRect">
          <a:avLst>
            <a:gd name="adj" fmla="val 10000"/>
          </a:avLst>
        </a:prstGeom>
      </dsp:spPr>
      <dsp:style>
        <a:lnRef idx="2">
          <a:schemeClr val="lt1"/>
        </a:lnRef>
        <a:fillRef idx="1">
          <a:schemeClr val="accent1">
            <a:shade val="50000"/>
            <a:hueOff val="0"/>
            <a:satOff val="0"/>
            <a:lumOff val="0"/>
            <a:alpha val="100000"/>
          </a:schemeClr>
        </a:fillRef>
        <a:effectRef idx="0">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a:t>通讯录</a:t>
          </a:r>
          <a:endParaRPr lang="zh-CN" altLang="en-US"/>
        </a:p>
        <a:p>
          <a:pPr lvl="0">
            <a:lnSpc>
              <a:spcPct val="100000"/>
            </a:lnSpc>
            <a:spcBef>
              <a:spcPct val="0"/>
            </a:spcBef>
            <a:spcAft>
              <a:spcPct val="35000"/>
            </a:spcAft>
          </a:pPr>
          <a:r>
            <a:rPr lang="zh-CN" altLang="en-US"/>
            <a:t>链接</a:t>
          </a:r>
          <a:endParaRPr lang="zh-CN" altLang="en-US"/>
        </a:p>
      </dsp:txBody>
      <dsp:txXfrm>
        <a:off x="0" y="2265045"/>
        <a:ext cx="1231515" cy="888365"/>
      </dsp:txXfrm>
    </dsp:sp>
    <dsp:sp modelId="{8A5CF0CE-3323-464D-9C63-05C1BDB053F5}">
      <dsp:nvSpPr>
        <dsp:cNvPr id="4" name="右箭头 3"/>
        <dsp:cNvSpPr/>
      </dsp:nvSpPr>
      <dsp:spPr bwMode="white">
        <a:xfrm>
          <a:off x="1347278" y="2556520"/>
          <a:ext cx="261081" cy="305416"/>
        </a:xfrm>
        <a:prstGeom prst="rightArrow">
          <a:avLst>
            <a:gd name="adj1" fmla="val 60000"/>
            <a:gd name="adj2" fmla="val 50000"/>
          </a:avLst>
        </a:prstGeom>
      </dsp:spPr>
      <dsp:style>
        <a:lnRef idx="0">
          <a:schemeClr val="accent1">
            <a:shade val="90000"/>
            <a:hueOff val="0"/>
            <a:satOff val="0"/>
            <a:lumOff val="0"/>
            <a:alpha val="100000"/>
          </a:schemeClr>
        </a:lnRef>
        <a:fillRef idx="1">
          <a:schemeClr val="accent1">
            <a:shade val="90000"/>
            <a:hueOff val="0"/>
            <a:satOff val="0"/>
            <a:lumOff val="0"/>
            <a:alpha val="100000"/>
          </a:schemeClr>
        </a:fillRef>
        <a:effectRef idx="0">
          <a:scrgbClr r="0" g="0" b="0"/>
        </a:effectRef>
        <a:fontRef idx="minor">
          <a:schemeClr val="lt1"/>
        </a:fontRef>
      </dsp:style>
      <dsp:txBody>
        <a:bodyPr lIns="0" tIns="0" rIns="0" bIns="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endParaRPr lang="zh-CN" altLang="en-US"/>
        </a:p>
      </dsp:txBody>
      <dsp:txXfrm>
        <a:off x="1347278" y="2556520"/>
        <a:ext cx="261081" cy="305416"/>
      </dsp:txXfrm>
    </dsp:sp>
    <dsp:sp modelId="{552FB8E7-A5FB-4CC3-94C3-CE0BDF19F9F1}">
      <dsp:nvSpPr>
        <dsp:cNvPr id="5" name="圆角矩形 4"/>
        <dsp:cNvSpPr/>
      </dsp:nvSpPr>
      <dsp:spPr bwMode="white">
        <a:xfrm>
          <a:off x="1724121" y="2265045"/>
          <a:ext cx="1231515" cy="888365"/>
        </a:xfrm>
        <a:prstGeom prst="roundRect">
          <a:avLst>
            <a:gd name="adj" fmla="val 10000"/>
          </a:avLst>
        </a:prstGeom>
      </dsp:spPr>
      <dsp:style>
        <a:lnRef idx="2">
          <a:schemeClr val="lt1"/>
        </a:lnRef>
        <a:fillRef idx="1">
          <a:schemeClr val="accent1">
            <a:shade val="50000"/>
            <a:hueOff val="96000"/>
            <a:satOff val="4235"/>
            <a:lumOff val="15529"/>
            <a:alpha val="100000"/>
          </a:schemeClr>
        </a:fillRef>
        <a:effectRef idx="0">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a:t>社群</a:t>
          </a:r>
          <a:endParaRPr lang="zh-CN" altLang="en-US"/>
        </a:p>
        <a:p>
          <a:pPr lvl="0">
            <a:lnSpc>
              <a:spcPct val="100000"/>
            </a:lnSpc>
            <a:spcBef>
              <a:spcPct val="0"/>
            </a:spcBef>
            <a:spcAft>
              <a:spcPct val="35000"/>
            </a:spcAft>
          </a:pPr>
          <a:r>
            <a:rPr lang="zh-CN" altLang="en-US"/>
            <a:t>链接</a:t>
          </a:r>
          <a:endParaRPr lang="zh-CN" altLang="en-US"/>
        </a:p>
      </dsp:txBody>
      <dsp:txXfrm>
        <a:off x="1724121" y="2265045"/>
        <a:ext cx="1231515" cy="888365"/>
      </dsp:txXfrm>
    </dsp:sp>
    <dsp:sp modelId="{353C3794-50AA-4D44-83C9-CE28317C3317}">
      <dsp:nvSpPr>
        <dsp:cNvPr id="6" name="右箭头 5"/>
        <dsp:cNvSpPr/>
      </dsp:nvSpPr>
      <dsp:spPr bwMode="white">
        <a:xfrm>
          <a:off x="3071399" y="2556520"/>
          <a:ext cx="261081" cy="305416"/>
        </a:xfrm>
        <a:prstGeom prst="rightArrow">
          <a:avLst>
            <a:gd name="adj1" fmla="val 60000"/>
            <a:gd name="adj2" fmla="val 50000"/>
          </a:avLst>
        </a:prstGeom>
      </dsp:spPr>
      <dsp:style>
        <a:lnRef idx="0">
          <a:schemeClr val="accent1">
            <a:shade val="90000"/>
            <a:hueOff val="180000"/>
            <a:satOff val="-1372"/>
            <a:lumOff val="13333"/>
            <a:alpha val="100000"/>
          </a:schemeClr>
        </a:lnRef>
        <a:fillRef idx="1">
          <a:schemeClr val="accent1">
            <a:shade val="90000"/>
            <a:hueOff val="180000"/>
            <a:satOff val="-1372"/>
            <a:lumOff val="13333"/>
            <a:alpha val="100000"/>
          </a:schemeClr>
        </a:fillRef>
        <a:effectRef idx="0">
          <a:scrgbClr r="0" g="0" b="0"/>
        </a:effectRef>
        <a:fontRef idx="minor">
          <a:schemeClr val="lt1"/>
        </a:fontRef>
      </dsp:style>
      <dsp:txBody>
        <a:bodyPr lIns="0" tIns="0" rIns="0" bIns="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endParaRPr lang="zh-CN" altLang="en-US"/>
        </a:p>
      </dsp:txBody>
      <dsp:txXfrm>
        <a:off x="3071399" y="2556520"/>
        <a:ext cx="261081" cy="305416"/>
      </dsp:txXfrm>
    </dsp:sp>
    <dsp:sp modelId="{A1E15D63-E1FF-4A28-A04F-A2B65927BC31}">
      <dsp:nvSpPr>
        <dsp:cNvPr id="7" name="圆角矩形 6"/>
        <dsp:cNvSpPr/>
      </dsp:nvSpPr>
      <dsp:spPr bwMode="white">
        <a:xfrm>
          <a:off x="3448242" y="2265045"/>
          <a:ext cx="1231515" cy="888365"/>
        </a:xfrm>
        <a:prstGeom prst="roundRect">
          <a:avLst>
            <a:gd name="adj" fmla="val 10000"/>
          </a:avLst>
        </a:prstGeom>
      </dsp:spPr>
      <dsp:style>
        <a:lnRef idx="2">
          <a:schemeClr val="lt1"/>
        </a:lnRef>
        <a:fillRef idx="1">
          <a:schemeClr val="accent1">
            <a:shade val="50000"/>
            <a:hueOff val="192000"/>
            <a:satOff val="8471"/>
            <a:lumOff val="31059"/>
            <a:alpha val="100000"/>
          </a:schemeClr>
        </a:fillRef>
        <a:effectRef idx="0">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a:t>方案</a:t>
          </a:r>
          <a:endParaRPr lang="zh-CN" altLang="en-US"/>
        </a:p>
        <a:p>
          <a:pPr lvl="0">
            <a:lnSpc>
              <a:spcPct val="100000"/>
            </a:lnSpc>
            <a:spcBef>
              <a:spcPct val="0"/>
            </a:spcBef>
            <a:spcAft>
              <a:spcPct val="35000"/>
            </a:spcAft>
          </a:pPr>
          <a:r>
            <a:rPr lang="zh-CN" altLang="en-US"/>
            <a:t>链接</a:t>
          </a:r>
          <a:endParaRPr lang="zh-CN" altLang="en-US"/>
        </a:p>
      </dsp:txBody>
      <dsp:txXfrm>
        <a:off x="3448242" y="2265045"/>
        <a:ext cx="1231515" cy="888365"/>
      </dsp:txXfrm>
    </dsp:sp>
    <dsp:sp modelId="{8BE75267-E571-4816-8E45-AB41727CBF45}">
      <dsp:nvSpPr>
        <dsp:cNvPr id="8" name="右箭头 7"/>
        <dsp:cNvSpPr/>
      </dsp:nvSpPr>
      <dsp:spPr bwMode="white">
        <a:xfrm>
          <a:off x="4795520" y="2556520"/>
          <a:ext cx="261081" cy="305416"/>
        </a:xfrm>
        <a:prstGeom prst="rightArrow">
          <a:avLst>
            <a:gd name="adj1" fmla="val 60000"/>
            <a:gd name="adj2" fmla="val 50000"/>
          </a:avLst>
        </a:prstGeom>
      </dsp:spPr>
      <dsp:style>
        <a:lnRef idx="0">
          <a:schemeClr val="accent1">
            <a:shade val="90000"/>
            <a:hueOff val="360000"/>
            <a:satOff val="-2744"/>
            <a:lumOff val="26667"/>
            <a:alpha val="100000"/>
          </a:schemeClr>
        </a:lnRef>
        <a:fillRef idx="1">
          <a:schemeClr val="accent1">
            <a:shade val="90000"/>
            <a:hueOff val="360000"/>
            <a:satOff val="-2744"/>
            <a:lumOff val="26667"/>
            <a:alpha val="100000"/>
          </a:schemeClr>
        </a:fillRef>
        <a:effectRef idx="0">
          <a:scrgbClr r="0" g="0" b="0"/>
        </a:effectRef>
        <a:fontRef idx="minor">
          <a:schemeClr val="lt1"/>
        </a:fontRef>
      </dsp:style>
      <dsp:txBody>
        <a:bodyPr lIns="0" tIns="0" rIns="0" bIns="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p>
      </dsp:txBody>
      <dsp:txXfrm>
        <a:off x="4795520" y="2556520"/>
        <a:ext cx="261081" cy="305416"/>
      </dsp:txXfrm>
    </dsp:sp>
    <dsp:sp modelId="{7487E5D3-C533-4BE3-852C-44F78545D99F}">
      <dsp:nvSpPr>
        <dsp:cNvPr id="9" name="圆角矩形 8"/>
        <dsp:cNvSpPr/>
      </dsp:nvSpPr>
      <dsp:spPr bwMode="white">
        <a:xfrm>
          <a:off x="5172364" y="2265045"/>
          <a:ext cx="1231515" cy="888365"/>
        </a:xfrm>
        <a:prstGeom prst="roundRect">
          <a:avLst>
            <a:gd name="adj" fmla="val 10000"/>
          </a:avLst>
        </a:prstGeom>
      </dsp:spPr>
      <dsp:style>
        <a:lnRef idx="2">
          <a:schemeClr val="lt1"/>
        </a:lnRef>
        <a:fillRef idx="1">
          <a:schemeClr val="accent1">
            <a:tint val="55000"/>
            <a:hueOff val="-48000"/>
            <a:satOff val="-2117"/>
            <a:lumOff val="-7764"/>
            <a:alpha val="100000"/>
          </a:schemeClr>
        </a:fillRef>
        <a:effectRef idx="0">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t>客户</a:t>
          </a:r>
          <a:endParaRPr lang="zh-CN"/>
        </a:p>
        <a:p>
          <a:pPr lvl="0">
            <a:lnSpc>
              <a:spcPct val="100000"/>
            </a:lnSpc>
            <a:spcBef>
              <a:spcPct val="0"/>
            </a:spcBef>
            <a:spcAft>
              <a:spcPct val="35000"/>
            </a:spcAft>
          </a:pPr>
          <a:r>
            <a:rPr lang="zh-CN"/>
            <a:t>链接</a:t>
          </a:r>
          <a:endParaRPr lang="zh-CN"/>
        </a:p>
      </dsp:txBody>
      <dsp:txXfrm>
        <a:off x="5172364" y="2265045"/>
        <a:ext cx="1231515" cy="888365"/>
      </dsp:txXfrm>
    </dsp:sp>
    <dsp:sp modelId="{12727B44-722F-434F-8531-C3ECD6F5EFC7}">
      <dsp:nvSpPr>
        <dsp:cNvPr id="10" name="右箭头 9"/>
        <dsp:cNvSpPr/>
      </dsp:nvSpPr>
      <dsp:spPr bwMode="white">
        <a:xfrm>
          <a:off x="6519641" y="2556520"/>
          <a:ext cx="261081" cy="305416"/>
        </a:xfrm>
        <a:prstGeom prst="rightArrow">
          <a:avLst>
            <a:gd name="adj1" fmla="val 60000"/>
            <a:gd name="adj2" fmla="val 50000"/>
          </a:avLst>
        </a:prstGeom>
      </dsp:spPr>
      <dsp:style>
        <a:lnRef idx="0">
          <a:schemeClr val="accent1">
            <a:tint val="50000"/>
            <a:hueOff val="-180000"/>
            <a:satOff val="1373"/>
            <a:lumOff val="-13332"/>
            <a:alpha val="100000"/>
          </a:schemeClr>
        </a:lnRef>
        <a:fillRef idx="1">
          <a:schemeClr val="accent1">
            <a:tint val="50000"/>
            <a:hueOff val="-180000"/>
            <a:satOff val="1373"/>
            <a:lumOff val="-13332"/>
            <a:alpha val="100000"/>
          </a:schemeClr>
        </a:fillRef>
        <a:effectRef idx="0">
          <a:scrgbClr r="0" g="0" b="0"/>
        </a:effectRef>
        <a:fontRef idx="minor">
          <a:schemeClr val="lt1"/>
        </a:fontRef>
      </dsp:style>
      <dsp:txBody>
        <a:bodyPr lIns="0" tIns="0" rIns="0" bIns="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p>
      </dsp:txBody>
      <dsp:txXfrm>
        <a:off x="6519641" y="2556520"/>
        <a:ext cx="261081" cy="305416"/>
      </dsp:txXfrm>
    </dsp:sp>
    <dsp:sp modelId="{A6486FAB-7EB8-4C81-B152-C6E47864D630}">
      <dsp:nvSpPr>
        <dsp:cNvPr id="11" name="圆角矩形 10"/>
        <dsp:cNvSpPr/>
      </dsp:nvSpPr>
      <dsp:spPr bwMode="white">
        <a:xfrm>
          <a:off x="6896485" y="2265045"/>
          <a:ext cx="1231515" cy="888365"/>
        </a:xfrm>
        <a:prstGeom prst="roundRect">
          <a:avLst>
            <a:gd name="adj" fmla="val 10000"/>
          </a:avLst>
        </a:prstGeom>
      </dsp:spPr>
      <dsp:style>
        <a:lnRef idx="2">
          <a:schemeClr val="lt1"/>
        </a:lnRef>
        <a:fillRef idx="1">
          <a:schemeClr val="accent1">
            <a:tint val="55000"/>
            <a:hueOff val="-144000"/>
            <a:satOff val="-6352"/>
            <a:lumOff val="-23293"/>
            <a:alpha val="100000"/>
          </a:schemeClr>
        </a:fillRef>
        <a:effectRef idx="0">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t>生态</a:t>
          </a:r>
          <a:endParaRPr lang="zh-CN"/>
        </a:p>
        <a:p>
          <a:pPr lvl="0">
            <a:lnSpc>
              <a:spcPct val="100000"/>
            </a:lnSpc>
            <a:spcBef>
              <a:spcPct val="0"/>
            </a:spcBef>
            <a:spcAft>
              <a:spcPct val="35000"/>
            </a:spcAft>
          </a:pPr>
          <a:r>
            <a:rPr lang="zh-CN"/>
            <a:t>链接</a:t>
          </a:r>
          <a:endParaRPr lang="zh-CN"/>
        </a:p>
      </dsp:txBody>
      <dsp:txXfrm>
        <a:off x="6896485" y="2265045"/>
        <a:ext cx="1231515" cy="888365"/>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114290" cy="5114290"/>
        <a:chOff x="0" y="0"/>
        <a:chExt cx="5114290" cy="5114290"/>
      </a:xfrm>
    </dsp:grpSpPr>
    <dsp:sp modelId="{F7ABD5FA-4F9D-4A39-9A1B-E3D71C8C2085}">
      <dsp:nvSpPr>
        <dsp:cNvPr id="3" name="等腰三角形 2"/>
        <dsp:cNvSpPr/>
      </dsp:nvSpPr>
      <dsp:spPr bwMode="white">
        <a:xfrm>
          <a:off x="2588260" y="0"/>
          <a:ext cx="2557145" cy="2557145"/>
        </a:xfrm>
        <a:prstGeom prst="triangle">
          <a:avLst/>
        </a:prstGeom>
      </dsp:spPr>
      <dsp:style>
        <a:lnRef idx="2">
          <a:schemeClr val="lt1"/>
        </a:lnRef>
        <a:fillRef idx="1">
          <a:schemeClr val="accent1">
            <a:shade val="50000"/>
            <a:hueOff val="0"/>
            <a:satOff val="0"/>
            <a:lumOff val="0"/>
            <a:alpha val="100000"/>
          </a:schemeClr>
        </a:fillRef>
        <a:effectRef idx="0">
          <a:scrgbClr r="0" g="0" b="0"/>
        </a:effectRef>
        <a:fontRef idx="minor">
          <a:schemeClr val="lt1"/>
        </a:fontRef>
      </dsp:style>
      <dsp:txBody>
        <a:bodyPr vert="horz" wrap="square" lIns="125730" tIns="125730" rIns="125730" bIns="125730" anchor="ctr"/>
        <a:lstStyle>
          <a:lvl1pPr algn="ctr">
            <a:defRPr sz="3300"/>
          </a:lvl1pPr>
          <a:lvl2pPr marL="228600" indent="-228600" algn="ctr">
            <a:defRPr sz="2500"/>
          </a:lvl2pPr>
          <a:lvl3pPr marL="457200" indent="-228600" algn="ctr">
            <a:defRPr sz="2500"/>
          </a:lvl3pPr>
          <a:lvl4pPr marL="685800" indent="-228600" algn="ctr">
            <a:defRPr sz="2500"/>
          </a:lvl4pPr>
          <a:lvl5pPr marL="914400" indent="-228600" algn="ctr">
            <a:defRPr sz="2500"/>
          </a:lvl5pPr>
          <a:lvl6pPr marL="1143000" indent="-228600" algn="ctr">
            <a:defRPr sz="2500"/>
          </a:lvl6pPr>
          <a:lvl7pPr marL="1371600" indent="-228600" algn="ctr">
            <a:defRPr sz="2500"/>
          </a:lvl7pPr>
          <a:lvl8pPr marL="1600200" indent="-228600" algn="ctr">
            <a:defRPr sz="2500"/>
          </a:lvl8pPr>
          <a:lvl9pPr marL="1828800" indent="-228600" algn="ctr">
            <a:defRPr sz="2500"/>
          </a:lvl9pPr>
        </a:lstStyle>
        <a:p>
          <a:pPr lvl="0">
            <a:lnSpc>
              <a:spcPct val="100000"/>
            </a:lnSpc>
            <a:spcBef>
              <a:spcPct val="0"/>
            </a:spcBef>
            <a:spcAft>
              <a:spcPct val="35000"/>
            </a:spcAft>
          </a:pPr>
          <a:r>
            <a:rPr lang="zh-CN" altLang="en-US"/>
            <a:t>生态</a:t>
          </a:r>
          <a:endParaRPr lang="zh-CN" altLang="en-US"/>
        </a:p>
      </dsp:txBody>
      <dsp:txXfrm>
        <a:off x="2588260" y="0"/>
        <a:ext cx="2557145" cy="2557145"/>
      </dsp:txXfrm>
    </dsp:sp>
    <dsp:sp modelId="{D2EC4E69-46F2-40D1-B38F-BE1EF12DE50B}">
      <dsp:nvSpPr>
        <dsp:cNvPr id="4" name="等腰三角形 3"/>
        <dsp:cNvSpPr/>
      </dsp:nvSpPr>
      <dsp:spPr bwMode="white">
        <a:xfrm>
          <a:off x="1309688" y="2557145"/>
          <a:ext cx="2557145" cy="2557145"/>
        </a:xfrm>
        <a:prstGeom prst="triangle">
          <a:avLst/>
        </a:prstGeom>
      </dsp:spPr>
      <dsp:style>
        <a:lnRef idx="2">
          <a:schemeClr val="lt1"/>
        </a:lnRef>
        <a:fillRef idx="1">
          <a:schemeClr val="accent1">
            <a:shade val="50000"/>
            <a:hueOff val="120000"/>
            <a:satOff val="5294"/>
            <a:lumOff val="19412"/>
            <a:alpha val="100000"/>
          </a:schemeClr>
        </a:fillRef>
        <a:effectRef idx="0">
          <a:scrgbClr r="0" g="0" b="0"/>
        </a:effectRef>
        <a:fontRef idx="minor">
          <a:schemeClr val="lt1"/>
        </a:fontRef>
      </dsp:style>
      <dsp:txBody>
        <a:bodyPr vert="horz" wrap="square" lIns="125730" tIns="125730" rIns="125730" bIns="125730" anchor="ctr"/>
        <a:lstStyle>
          <a:lvl1pPr algn="ctr">
            <a:defRPr sz="3300"/>
          </a:lvl1pPr>
          <a:lvl2pPr marL="228600" indent="-228600" algn="ctr">
            <a:defRPr sz="2500"/>
          </a:lvl2pPr>
          <a:lvl3pPr marL="457200" indent="-228600" algn="ctr">
            <a:defRPr sz="2500"/>
          </a:lvl3pPr>
          <a:lvl4pPr marL="685800" indent="-228600" algn="ctr">
            <a:defRPr sz="2500"/>
          </a:lvl4pPr>
          <a:lvl5pPr marL="914400" indent="-228600" algn="ctr">
            <a:defRPr sz="2500"/>
          </a:lvl5pPr>
          <a:lvl6pPr marL="1143000" indent="-228600" algn="ctr">
            <a:defRPr sz="2500"/>
          </a:lvl6pPr>
          <a:lvl7pPr marL="1371600" indent="-228600" algn="ctr">
            <a:defRPr sz="2500"/>
          </a:lvl7pPr>
          <a:lvl8pPr marL="1600200" indent="-228600" algn="ctr">
            <a:defRPr sz="2500"/>
          </a:lvl8pPr>
          <a:lvl9pPr marL="1828800" indent="-228600" algn="ctr">
            <a:defRPr sz="2500"/>
          </a:lvl9pPr>
        </a:lstStyle>
        <a:p>
          <a:pPr lvl="0">
            <a:lnSpc>
              <a:spcPct val="100000"/>
            </a:lnSpc>
            <a:spcBef>
              <a:spcPct val="0"/>
            </a:spcBef>
            <a:spcAft>
              <a:spcPct val="35000"/>
            </a:spcAft>
          </a:pPr>
          <a:r>
            <a:rPr lang="zh-CN" altLang="en-US"/>
            <a:t>生意</a:t>
          </a:r>
          <a:endParaRPr lang="zh-CN" altLang="en-US"/>
        </a:p>
      </dsp:txBody>
      <dsp:txXfrm>
        <a:off x="1309688" y="2557145"/>
        <a:ext cx="2557145" cy="2557145"/>
      </dsp:txXfrm>
    </dsp:sp>
    <dsp:sp modelId="{3F9748BB-B3CD-4E73-8042-9946F5F0E980}">
      <dsp:nvSpPr>
        <dsp:cNvPr id="5" name="等腰三角形 4"/>
        <dsp:cNvSpPr/>
      </dsp:nvSpPr>
      <dsp:spPr bwMode="white">
        <a:xfrm rot="10800000">
          <a:off x="2588260" y="2557145"/>
          <a:ext cx="2557145" cy="2557145"/>
        </a:xfrm>
        <a:prstGeom prst="triangle">
          <a:avLst/>
        </a:prstGeom>
      </dsp:spPr>
      <dsp:style>
        <a:lnRef idx="2">
          <a:schemeClr val="lt1"/>
        </a:lnRef>
        <a:fillRef idx="1">
          <a:schemeClr val="accent1">
            <a:shade val="50000"/>
            <a:hueOff val="240000"/>
            <a:satOff val="10588"/>
            <a:lumOff val="38824"/>
            <a:alpha val="100000"/>
          </a:schemeClr>
        </a:fillRef>
        <a:effectRef idx="0">
          <a:scrgbClr r="0" g="0" b="0"/>
        </a:effectRef>
        <a:fontRef idx="minor">
          <a:schemeClr val="lt1"/>
        </a:fontRef>
      </dsp:style>
      <dsp:txBody>
        <a:bodyPr rot="10800000" vert="horz" wrap="square" lIns="125730" tIns="125730" rIns="125730" bIns="125730" anchor="ctr"/>
        <a:lstStyle>
          <a:lvl1pPr algn="ctr">
            <a:defRPr sz="3300"/>
          </a:lvl1pPr>
          <a:lvl2pPr marL="228600" indent="-228600" algn="ctr">
            <a:defRPr sz="2500"/>
          </a:lvl2pPr>
          <a:lvl3pPr marL="457200" indent="-228600" algn="ctr">
            <a:defRPr sz="2500"/>
          </a:lvl3pPr>
          <a:lvl4pPr marL="685800" indent="-228600" algn="ctr">
            <a:defRPr sz="2500"/>
          </a:lvl4pPr>
          <a:lvl5pPr marL="914400" indent="-228600" algn="ctr">
            <a:defRPr sz="2500"/>
          </a:lvl5pPr>
          <a:lvl6pPr marL="1143000" indent="-228600" algn="ctr">
            <a:defRPr sz="2500"/>
          </a:lvl6pPr>
          <a:lvl7pPr marL="1371600" indent="-228600" algn="ctr">
            <a:defRPr sz="2500"/>
          </a:lvl7pPr>
          <a:lvl8pPr marL="1600200" indent="-228600" algn="ctr">
            <a:defRPr sz="2500"/>
          </a:lvl8pPr>
          <a:lvl9pPr marL="1828800" indent="-228600" algn="ctr">
            <a:defRPr sz="2500"/>
          </a:lvl9pPr>
        </a:lstStyle>
        <a:p>
          <a:pPr lvl="0">
            <a:lnSpc>
              <a:spcPct val="100000"/>
            </a:lnSpc>
            <a:spcBef>
              <a:spcPct val="0"/>
            </a:spcBef>
            <a:spcAft>
              <a:spcPct val="35000"/>
            </a:spcAft>
          </a:pPr>
          <a:r>
            <a:rPr lang="en-US" altLang="zh-CN"/>
            <a:t>ToB</a:t>
          </a:r>
          <a:r>
            <a:rPr lang="zh-CN" altLang="en-US"/>
            <a:t>联盟</a:t>
          </a:r>
          <a:endParaRPr lang="zh-CN" altLang="en-US"/>
        </a:p>
      </dsp:txBody>
      <dsp:txXfrm rot="10800000">
        <a:off x="2588260" y="2557145"/>
        <a:ext cx="2557145" cy="2557145"/>
      </dsp:txXfrm>
    </dsp:sp>
    <dsp:sp modelId="{5B16CAC8-1386-4C91-9D8A-5C376E530D92}">
      <dsp:nvSpPr>
        <dsp:cNvPr id="6" name="等腰三角形 5"/>
        <dsp:cNvSpPr/>
      </dsp:nvSpPr>
      <dsp:spPr bwMode="white">
        <a:xfrm>
          <a:off x="3866833" y="2557145"/>
          <a:ext cx="2557145" cy="2557145"/>
        </a:xfrm>
        <a:prstGeom prst="triangle">
          <a:avLst/>
        </a:prstGeom>
      </dsp:spPr>
      <dsp:style>
        <a:lnRef idx="2">
          <a:schemeClr val="lt1"/>
        </a:lnRef>
        <a:fillRef idx="1">
          <a:schemeClr val="accent1">
            <a:tint val="55000"/>
            <a:hueOff val="-120000"/>
            <a:satOff val="-5293"/>
            <a:lumOff val="-19411"/>
            <a:alpha val="100000"/>
          </a:schemeClr>
        </a:fillRef>
        <a:effectRef idx="0">
          <a:scrgbClr r="0" g="0" b="0"/>
        </a:effectRef>
        <a:fontRef idx="minor">
          <a:schemeClr val="lt1"/>
        </a:fontRef>
      </dsp:style>
      <dsp:txBody>
        <a:bodyPr vert="horz" wrap="square" lIns="125730" tIns="125730" rIns="125730" bIns="125730" anchor="ctr"/>
        <a:lstStyle>
          <a:lvl1pPr algn="ctr">
            <a:defRPr sz="3300"/>
          </a:lvl1pPr>
          <a:lvl2pPr marL="228600" indent="-228600" algn="ctr">
            <a:defRPr sz="2500"/>
          </a:lvl2pPr>
          <a:lvl3pPr marL="457200" indent="-228600" algn="ctr">
            <a:defRPr sz="2500"/>
          </a:lvl3pPr>
          <a:lvl4pPr marL="685800" indent="-228600" algn="ctr">
            <a:defRPr sz="2500"/>
          </a:lvl4pPr>
          <a:lvl5pPr marL="914400" indent="-228600" algn="ctr">
            <a:defRPr sz="2500"/>
          </a:lvl5pPr>
          <a:lvl6pPr marL="1143000" indent="-228600" algn="ctr">
            <a:defRPr sz="2500"/>
          </a:lvl6pPr>
          <a:lvl7pPr marL="1371600" indent="-228600" algn="ctr">
            <a:defRPr sz="2500"/>
          </a:lvl7pPr>
          <a:lvl8pPr marL="1600200" indent="-228600" algn="ctr">
            <a:defRPr sz="2500"/>
          </a:lvl8pPr>
          <a:lvl9pPr marL="1828800" indent="-228600" algn="ctr">
            <a:defRPr sz="2500"/>
          </a:lvl9pPr>
        </a:lstStyle>
        <a:p>
          <a:pPr lvl="0">
            <a:lnSpc>
              <a:spcPct val="100000"/>
            </a:lnSpc>
            <a:spcBef>
              <a:spcPct val="0"/>
            </a:spcBef>
            <a:spcAft>
              <a:spcPct val="35000"/>
            </a:spcAft>
          </a:pPr>
          <a:r>
            <a:rPr lang="zh-CN" altLang="en-US"/>
            <a:t>生活</a:t>
          </a:r>
          <a:endParaRPr lang="zh-CN" altLang="en-US"/>
        </a:p>
      </dsp:txBody>
      <dsp:txXfrm>
        <a:off x="3866833" y="2557145"/>
        <a:ext cx="2557145" cy="255714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rSet qsTypeId="urn:microsoft.com/office/officeart/2005/8/quickstyle/simple5" csTypeId="urn:microsoft.com/office/officeart/2005/8/colors/accent6_5"/>
        </dgm:pt>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type="triangle" r:blip="" rot="180">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type="triangle" r:blip="" rot="180">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type="triangle" r:blip="" rot="180">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1056BC-FB63-4C47-B671-44165AF5CE0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1056BC-FB63-4C47-B671-44165AF5CE0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1056BC-FB63-4C47-B671-44165AF5CE0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1056BC-FB63-4C47-B671-44165AF5CE0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10603230" y="202565"/>
            <a:ext cx="1209675" cy="652780"/>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仅标题">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3.png"/><Relationship Id="rId7" Type="http://schemas.openxmlformats.org/officeDocument/2006/relationships/image" Target="../media/image2.jpeg"/><Relationship Id="rId6"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image" Target="../media/image5.png"/><Relationship Id="rId7" Type="http://schemas.openxmlformats.org/officeDocument/2006/relationships/image" Target="../media/image2.jpeg"/><Relationship Id="rId6"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7"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8"/>
          <a:stretch>
            <a:fillRect/>
          </a:stretch>
        </p:blipFill>
        <p:spPr>
          <a:xfrm>
            <a:off x="10513060" y="160020"/>
            <a:ext cx="1261745" cy="6318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iming>
    <p:tnLst>
      <p:par>
        <p:cTn id="1" dur="indefinite" restart="never" nodeType="tmRoot"/>
      </p:par>
    </p:tnLst>
  </p:timing>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7"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8"/>
          <a:stretch>
            <a:fillRect/>
          </a:stretch>
        </p:blipFill>
        <p:spPr>
          <a:xfrm>
            <a:off x="10342245" y="160655"/>
            <a:ext cx="1605915" cy="730885"/>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p:timing>
    <p:tnLst>
      <p:par>
        <p:cTn id="1" dur="indefinite" restart="never" nodeType="tmRoot"/>
      </p:par>
    </p:tnLst>
  </p:timing>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png"/><Relationship Id="rId7" Type="http://schemas.openxmlformats.org/officeDocument/2006/relationships/image" Target="../media/image6.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tags" Target="../tags/tag20.xml"/><Relationship Id="rId27" Type="http://schemas.openxmlformats.org/officeDocument/2006/relationships/slideLayout" Target="../slideLayouts/slideLayout2.xml"/><Relationship Id="rId26" Type="http://schemas.openxmlformats.org/officeDocument/2006/relationships/tags" Target="../tags/tag21.xml"/><Relationship Id="rId25" Type="http://schemas.openxmlformats.org/officeDocument/2006/relationships/image" Target="../media/image36.png"/><Relationship Id="rId24" Type="http://schemas.openxmlformats.org/officeDocument/2006/relationships/image" Target="../media/image35.png"/><Relationship Id="rId23" Type="http://schemas.openxmlformats.org/officeDocument/2006/relationships/image" Target="../media/image34.png"/><Relationship Id="rId22" Type="http://schemas.openxmlformats.org/officeDocument/2006/relationships/image" Target="../media/image33.png"/><Relationship Id="rId21" Type="http://schemas.openxmlformats.org/officeDocument/2006/relationships/image" Target="../media/image32.png"/><Relationship Id="rId20" Type="http://schemas.openxmlformats.org/officeDocument/2006/relationships/image" Target="../media/image31.png"/><Relationship Id="rId2" Type="http://schemas.openxmlformats.org/officeDocument/2006/relationships/image" Target="../media/image15.png"/><Relationship Id="rId19" Type="http://schemas.openxmlformats.org/officeDocument/2006/relationships/image" Target="../media/image30.png"/><Relationship Id="rId18" Type="http://schemas.openxmlformats.org/officeDocument/2006/relationships/image" Target="../media/image29.png"/><Relationship Id="rId17" Type="http://schemas.openxmlformats.org/officeDocument/2006/relationships/image" Target="../media/image28.png"/><Relationship Id="rId16" Type="http://schemas.openxmlformats.org/officeDocument/2006/relationships/image" Target="../media/image27.png"/><Relationship Id="rId15" Type="http://schemas.openxmlformats.org/officeDocument/2006/relationships/image" Target="../media/image26.png"/><Relationship Id="rId14" Type="http://schemas.openxmlformats.org/officeDocument/2006/relationships/image" Target="../media/image25.png"/><Relationship Id="rId13" Type="http://schemas.openxmlformats.org/officeDocument/2006/relationships/image" Target="../media/image24.png"/><Relationship Id="rId12" Type="http://schemas.openxmlformats.org/officeDocument/2006/relationships/image" Target="../media/image23.png"/><Relationship Id="rId11" Type="http://schemas.openxmlformats.org/officeDocument/2006/relationships/image" Target="../media/image22.png"/><Relationship Id="rId10" Type="http://schemas.openxmlformats.org/officeDocument/2006/relationships/image" Target="../media/image21.png"/><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2.xml"/><Relationship Id="rId2" Type="http://schemas.openxmlformats.org/officeDocument/2006/relationships/image" Target="../media/image37.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8.xml"/><Relationship Id="rId4" Type="http://schemas.openxmlformats.org/officeDocument/2006/relationships/image" Target="../media/image6.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47.png"/><Relationship Id="rId7" Type="http://schemas.openxmlformats.org/officeDocument/2006/relationships/image" Target="../media/image46.pn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4" Type="http://schemas.openxmlformats.org/officeDocument/2006/relationships/notesSlide" Target="../notesSlides/notesSlide4.xml"/><Relationship Id="rId23" Type="http://schemas.openxmlformats.org/officeDocument/2006/relationships/slideLayout" Target="../slideLayouts/slideLayout6.xml"/><Relationship Id="rId22" Type="http://schemas.openxmlformats.org/officeDocument/2006/relationships/tags" Target="../tags/tag30.xml"/><Relationship Id="rId21" Type="http://schemas.openxmlformats.org/officeDocument/2006/relationships/image" Target="../media/image60.png"/><Relationship Id="rId20" Type="http://schemas.openxmlformats.org/officeDocument/2006/relationships/image" Target="../media/image59.png"/><Relationship Id="rId2" Type="http://schemas.openxmlformats.org/officeDocument/2006/relationships/image" Target="../media/image41.png"/><Relationship Id="rId19" Type="http://schemas.openxmlformats.org/officeDocument/2006/relationships/image" Target="../media/image58.png"/><Relationship Id="rId18" Type="http://schemas.openxmlformats.org/officeDocument/2006/relationships/image" Target="../media/image57.png"/><Relationship Id="rId17" Type="http://schemas.openxmlformats.org/officeDocument/2006/relationships/image" Target="../media/image56.png"/><Relationship Id="rId16" Type="http://schemas.openxmlformats.org/officeDocument/2006/relationships/image" Target="../media/image55.png"/><Relationship Id="rId15" Type="http://schemas.openxmlformats.org/officeDocument/2006/relationships/image" Target="../media/image54.png"/><Relationship Id="rId14" Type="http://schemas.openxmlformats.org/officeDocument/2006/relationships/image" Target="../media/image53.png"/><Relationship Id="rId13" Type="http://schemas.openxmlformats.org/officeDocument/2006/relationships/image" Target="../media/image52.png"/><Relationship Id="rId12" Type="http://schemas.openxmlformats.org/officeDocument/2006/relationships/image" Target="../media/image51.png"/><Relationship Id="rId11" Type="http://schemas.openxmlformats.org/officeDocument/2006/relationships/image" Target="../media/image50.png"/><Relationship Id="rId10" Type="http://schemas.openxmlformats.org/officeDocument/2006/relationships/image" Target="../media/image49.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 Id="rId3" Type="http://schemas.openxmlformats.org/officeDocument/2006/relationships/tags" Target="../tags/tag12.xml"/><Relationship Id="rId2" Type="http://schemas.openxmlformats.org/officeDocument/2006/relationships/image" Target="../media/image7.png"/><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6.xml"/><Relationship Id="rId2" Type="http://schemas.openxmlformats.org/officeDocument/2006/relationships/image" Target="../media/image10.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idx="4294967295"/>
            <p:custDataLst>
              <p:tags r:id="rId1"/>
            </p:custDataLst>
          </p:nvPr>
        </p:nvSpPr>
        <p:spPr>
          <a:xfrm>
            <a:off x="1898701" y="2537562"/>
            <a:ext cx="8344535" cy="2190974"/>
          </a:xfrm>
          <a:prstGeom prst="rect">
            <a:avLst/>
          </a:prstGeom>
        </p:spPr>
        <p:txBody>
          <a:bodyPr wrap="square">
            <a:noAutofit/>
          </a:bodyPr>
          <a:lstStyle/>
          <a:p>
            <a:pPr algn="ctr"/>
            <a:r>
              <a:rPr lang="en-US" altLang="zh-CN" sz="4400" spc="0" dirty="0">
                <a:gradFill>
                  <a:gsLst>
                    <a:gs pos="0">
                      <a:schemeClr val="accent1">
                        <a:lumMod val="5000"/>
                        <a:lumOff val="95000"/>
                      </a:schemeClr>
                    </a:gs>
                    <a:gs pos="100000">
                      <a:srgbClr val="CADFFE"/>
                    </a:gs>
                  </a:gsLst>
                  <a:lin ang="5400000" scaled="1"/>
                </a:gradFill>
                <a:uFillTx/>
                <a:latin typeface="+mj-ea"/>
                <a:ea typeface="+mj-ea"/>
              </a:rPr>
              <a:t>Tob</a:t>
            </a:r>
            <a:r>
              <a:rPr lang="zh-CN" altLang="en-US" sz="4400" spc="0" dirty="0">
                <a:gradFill>
                  <a:gsLst>
                    <a:gs pos="0">
                      <a:schemeClr val="accent1">
                        <a:lumMod val="5000"/>
                        <a:lumOff val="95000"/>
                      </a:schemeClr>
                    </a:gs>
                    <a:gs pos="100000">
                      <a:srgbClr val="CADFFE"/>
                    </a:gs>
                  </a:gsLst>
                  <a:lin ang="5400000" scaled="1"/>
                </a:gradFill>
                <a:uFillTx/>
                <a:latin typeface="+mj-ea"/>
                <a:ea typeface="+mj-ea"/>
              </a:rPr>
              <a:t>联盟介绍</a:t>
            </a:r>
            <a:endParaRPr lang="en-US" altLang="zh-CN" sz="4400" spc="0" dirty="0">
              <a:gradFill>
                <a:gsLst>
                  <a:gs pos="0">
                    <a:schemeClr val="accent1">
                      <a:lumMod val="5000"/>
                      <a:lumOff val="95000"/>
                    </a:schemeClr>
                  </a:gs>
                  <a:gs pos="100000">
                    <a:srgbClr val="CADFFE"/>
                  </a:gs>
                </a:gsLst>
                <a:lin ang="5400000" scaled="1"/>
              </a:gradFill>
              <a:uFillTx/>
              <a:latin typeface="+mj-ea"/>
              <a:ea typeface="+mj-ea"/>
            </a:endParaRPr>
          </a:p>
        </p:txBody>
      </p:sp>
      <p:sp>
        <p:nvSpPr>
          <p:cNvPr id="3" name="标题 6"/>
          <p:cNvSpPr txBox="1"/>
          <p:nvPr>
            <p:custDataLst>
              <p:tags r:id="rId2"/>
            </p:custDataLst>
          </p:nvPr>
        </p:nvSpPr>
        <p:spPr>
          <a:xfrm>
            <a:off x="1898701" y="3995642"/>
            <a:ext cx="8344535" cy="732877"/>
          </a:xfrm>
          <a:prstGeom prst="rect">
            <a:avLst/>
          </a:prstGeom>
        </p:spPr>
        <p:txBody>
          <a:bodyPr wrap="square">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pPr algn="ctr"/>
            <a:r>
              <a:rPr lang="zh-CN" altLang="en-US" b="0" spc="0" dirty="0">
                <a:solidFill>
                  <a:schemeClr val="bg1"/>
                </a:solidFill>
                <a:latin typeface="+mj-ea"/>
              </a:rPr>
              <a:t>联盟发起人：牛登林</a:t>
            </a:r>
            <a:br>
              <a:rPr lang="zh-CN" altLang="en-US" b="0" spc="0" dirty="0">
                <a:solidFill>
                  <a:schemeClr val="bg1"/>
                </a:solidFill>
                <a:latin typeface="+mj-ea"/>
              </a:rPr>
            </a:br>
            <a:r>
              <a:rPr lang="en-US" altLang="zh-CN" b="0" spc="0" dirty="0">
                <a:solidFill>
                  <a:schemeClr val="bg1"/>
                </a:solidFill>
                <a:latin typeface="+mj-ea"/>
                <a:sym typeface="+mn-ea"/>
              </a:rPr>
              <a:t>2022</a:t>
            </a:r>
            <a:r>
              <a:rPr lang="zh-CN" altLang="en-US" b="0" spc="0" dirty="0">
                <a:solidFill>
                  <a:schemeClr val="bg1"/>
                </a:solidFill>
                <a:latin typeface="+mj-ea"/>
                <a:sym typeface="+mn-ea"/>
              </a:rPr>
              <a:t>年</a:t>
            </a:r>
            <a:r>
              <a:rPr lang="en-US" altLang="zh-CN" b="0" spc="0" dirty="0">
                <a:solidFill>
                  <a:schemeClr val="bg1"/>
                </a:solidFill>
                <a:latin typeface="+mj-ea"/>
                <a:sym typeface="+mn-ea"/>
              </a:rPr>
              <a:t>12</a:t>
            </a:r>
            <a:r>
              <a:rPr lang="zh-CN" altLang="en-US" b="0" spc="0" dirty="0">
                <a:solidFill>
                  <a:schemeClr val="bg1"/>
                </a:solidFill>
                <a:latin typeface="+mj-ea"/>
                <a:sym typeface="+mn-ea"/>
              </a:rPr>
              <a:t>月</a:t>
            </a:r>
            <a:endParaRPr lang="zh-CN" altLang="en-US" b="0" spc="0" dirty="0">
              <a:solidFill>
                <a:schemeClr val="bg1"/>
              </a:solidFill>
              <a:latin typeface="+mj-ea"/>
              <a:ea typeface="+mj-ea"/>
              <a:sym typeface="+mn-ea"/>
            </a:endParaRPr>
          </a:p>
        </p:txBody>
      </p:sp>
    </p:spTree>
    <p:custDataLst>
      <p:tags r:id="rId3"/>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8930" y="1083310"/>
            <a:ext cx="11534775" cy="521970"/>
          </a:xfrm>
          <a:prstGeom prst="rect">
            <a:avLst/>
          </a:prstGeom>
          <a:noFill/>
        </p:spPr>
        <p:txBody>
          <a:bodyPr wrap="square" rtlCol="0" anchor="t">
            <a:spAutoFit/>
          </a:bodyPr>
          <a:lstStyle/>
          <a:p>
            <a:r>
              <a:rPr lang="zh-CN" altLang="en-US" sz="2800" dirty="0">
                <a:solidFill>
                  <a:schemeClr val="bg1"/>
                </a:solidFill>
                <a:sym typeface="+mn-ea"/>
              </a:rPr>
              <a:t>官网属于联盟的每一个家人，让我们一起践行：我为人人，人人为我。</a:t>
            </a:r>
            <a:endParaRPr lang="zh-CN" altLang="en-US" sz="2800" dirty="0">
              <a:solidFill>
                <a:schemeClr val="bg1"/>
              </a:solidFill>
              <a:sym typeface="+mn-ea"/>
            </a:endParaRPr>
          </a:p>
        </p:txBody>
      </p:sp>
      <p:sp>
        <p:nvSpPr>
          <p:cNvPr id="7" name="标题 1"/>
          <p:cNvSpPr txBox="1"/>
          <p:nvPr/>
        </p:nvSpPr>
        <p:spPr>
          <a:xfrm>
            <a:off x="1054735" y="392430"/>
            <a:ext cx="5953125" cy="441960"/>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r>
              <a:rPr lang="zh-CN" altLang="en-US" dirty="0" smtClean="0">
                <a:solidFill>
                  <a:schemeClr val="bg1"/>
                </a:solidFill>
              </a:rPr>
              <a:t>ToB联盟官网：</a:t>
            </a:r>
            <a:r>
              <a:rPr lang="en-US" altLang="zh-CN" dirty="0" smtClean="0">
                <a:solidFill>
                  <a:schemeClr val="bg1"/>
                </a:solidFill>
              </a:rPr>
              <a:t>www.tobcxo.com</a:t>
            </a:r>
            <a:endParaRPr lang="en-US" altLang="zh-CN" dirty="0" smtClean="0">
              <a:solidFill>
                <a:schemeClr val="bg1"/>
              </a:solidFill>
            </a:endParaRPr>
          </a:p>
        </p:txBody>
      </p:sp>
      <p:pic>
        <p:nvPicPr>
          <p:cNvPr id="8" name="图片 7"/>
          <p:cNvPicPr>
            <a:picLocks noChangeAspect="1"/>
          </p:cNvPicPr>
          <p:nvPr/>
        </p:nvPicPr>
        <p:blipFill>
          <a:blip r:embed="rId1" cstate="screen"/>
          <a:stretch>
            <a:fillRect/>
          </a:stretch>
        </p:blipFill>
        <p:spPr>
          <a:xfrm>
            <a:off x="236623" y="204538"/>
            <a:ext cx="818146" cy="818146"/>
          </a:xfrm>
          <a:prstGeom prst="rect">
            <a:avLst/>
          </a:prstGeom>
        </p:spPr>
      </p:pic>
      <p:pic>
        <p:nvPicPr>
          <p:cNvPr id="2" name="图片 1"/>
          <p:cNvPicPr>
            <a:picLocks noChangeAspect="1"/>
          </p:cNvPicPr>
          <p:nvPr/>
        </p:nvPicPr>
        <p:blipFill>
          <a:blip r:embed="rId2"/>
          <a:stretch>
            <a:fillRect/>
          </a:stretch>
        </p:blipFill>
        <p:spPr>
          <a:xfrm>
            <a:off x="796290" y="1854200"/>
            <a:ext cx="4812030" cy="2208530"/>
          </a:xfrm>
          <a:prstGeom prst="rect">
            <a:avLst/>
          </a:prstGeom>
        </p:spPr>
      </p:pic>
      <p:pic>
        <p:nvPicPr>
          <p:cNvPr id="3" name="图片 2"/>
          <p:cNvPicPr>
            <a:picLocks noChangeAspect="1"/>
          </p:cNvPicPr>
          <p:nvPr/>
        </p:nvPicPr>
        <p:blipFill>
          <a:blip r:embed="rId3"/>
          <a:stretch>
            <a:fillRect/>
          </a:stretch>
        </p:blipFill>
        <p:spPr>
          <a:xfrm>
            <a:off x="6092825" y="1854200"/>
            <a:ext cx="5219065" cy="2235835"/>
          </a:xfrm>
          <a:prstGeom prst="rect">
            <a:avLst/>
          </a:prstGeom>
        </p:spPr>
      </p:pic>
      <p:pic>
        <p:nvPicPr>
          <p:cNvPr id="4" name="图片 3"/>
          <p:cNvPicPr>
            <a:picLocks noChangeAspect="1"/>
          </p:cNvPicPr>
          <p:nvPr/>
        </p:nvPicPr>
        <p:blipFill>
          <a:blip r:embed="rId4"/>
          <a:stretch>
            <a:fillRect/>
          </a:stretch>
        </p:blipFill>
        <p:spPr>
          <a:xfrm>
            <a:off x="796290" y="4235450"/>
            <a:ext cx="4812665" cy="2501900"/>
          </a:xfrm>
          <a:prstGeom prst="rect">
            <a:avLst/>
          </a:prstGeom>
        </p:spPr>
      </p:pic>
      <p:pic>
        <p:nvPicPr>
          <p:cNvPr id="6" name="图片 5"/>
          <p:cNvPicPr>
            <a:picLocks noChangeAspect="1"/>
          </p:cNvPicPr>
          <p:nvPr/>
        </p:nvPicPr>
        <p:blipFill>
          <a:blip r:embed="rId5"/>
          <a:stretch>
            <a:fillRect/>
          </a:stretch>
        </p:blipFill>
        <p:spPr>
          <a:xfrm>
            <a:off x="6092825" y="4235450"/>
            <a:ext cx="1316990" cy="2401570"/>
          </a:xfrm>
          <a:prstGeom prst="rect">
            <a:avLst/>
          </a:prstGeom>
        </p:spPr>
      </p:pic>
      <p:sp>
        <p:nvSpPr>
          <p:cNvPr id="11" name="文本框 10"/>
          <p:cNvSpPr txBox="1"/>
          <p:nvPr/>
        </p:nvSpPr>
        <p:spPr>
          <a:xfrm>
            <a:off x="7893685" y="4258945"/>
            <a:ext cx="3301365" cy="2093595"/>
          </a:xfrm>
          <a:prstGeom prst="rect">
            <a:avLst/>
          </a:prstGeom>
          <a:noFill/>
        </p:spPr>
        <p:txBody>
          <a:bodyPr wrap="square" rtlCol="0">
            <a:noAutofit/>
          </a:bodyPr>
          <a:p>
            <a:r>
              <a:rPr lang="zh-CN" altLang="en-US" sz="2800">
                <a:solidFill>
                  <a:schemeClr val="bg1"/>
                </a:solidFill>
              </a:rPr>
              <a:t>来官网了解联盟、查询通讯录，对接需求和资源，营销自己吧。</a:t>
            </a:r>
            <a:endParaRPr lang="zh-CN" altLang="en-US" sz="2800">
              <a:solidFill>
                <a:schemeClr val="bg1"/>
              </a:solidFill>
            </a:endParaRPr>
          </a:p>
        </p:txBody>
      </p:sp>
    </p:spTree>
    <p:custDataLst>
      <p:tags r:id="rId6"/>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a:xfrm>
            <a:off x="1054769" y="392629"/>
            <a:ext cx="3398478" cy="441964"/>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r>
              <a:rPr lang="zh-CN" altLang="en-US" dirty="0" smtClean="0">
                <a:solidFill>
                  <a:schemeClr val="bg1"/>
                </a:solidFill>
              </a:rPr>
              <a:t>联盟线下沙龙</a:t>
            </a:r>
            <a:endParaRPr lang="zh-CN" altLang="en-US" dirty="0">
              <a:solidFill>
                <a:schemeClr val="bg1"/>
              </a:solidFill>
            </a:endParaRPr>
          </a:p>
        </p:txBody>
      </p:sp>
      <p:pic>
        <p:nvPicPr>
          <p:cNvPr id="7" name="图片 6"/>
          <p:cNvPicPr>
            <a:picLocks noChangeAspect="1"/>
          </p:cNvPicPr>
          <p:nvPr/>
        </p:nvPicPr>
        <p:blipFill>
          <a:blip r:embed="rId1" cstate="screen"/>
          <a:stretch>
            <a:fillRect/>
          </a:stretch>
        </p:blipFill>
        <p:spPr>
          <a:xfrm>
            <a:off x="236623" y="204538"/>
            <a:ext cx="818146" cy="818146"/>
          </a:xfrm>
          <a:prstGeom prst="rect">
            <a:avLst/>
          </a:prstGeom>
        </p:spPr>
      </p:pic>
      <p:graphicFrame>
        <p:nvGraphicFramePr>
          <p:cNvPr id="8" name="图示 7"/>
          <p:cNvGraphicFramePr/>
          <p:nvPr/>
        </p:nvGraphicFramePr>
        <p:xfrm>
          <a:off x="1376045" y="979170"/>
          <a:ext cx="9411970" cy="5418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文本框 8"/>
          <p:cNvSpPr txBox="1"/>
          <p:nvPr/>
        </p:nvSpPr>
        <p:spPr>
          <a:xfrm>
            <a:off x="1929765" y="6397625"/>
            <a:ext cx="8514080" cy="368300"/>
          </a:xfrm>
          <a:prstGeom prst="rect">
            <a:avLst/>
          </a:prstGeom>
          <a:noFill/>
        </p:spPr>
        <p:txBody>
          <a:bodyPr wrap="square" rtlCol="0">
            <a:spAutoFit/>
          </a:bodyPr>
          <a:p>
            <a:r>
              <a:rPr lang="zh-CN" altLang="en-US">
                <a:solidFill>
                  <a:schemeClr val="bg1"/>
                </a:solidFill>
                <a:highlight>
                  <a:srgbClr val="FF0000"/>
                </a:highlight>
              </a:rPr>
              <a:t>线下沙龙意义：</a:t>
            </a:r>
            <a:r>
              <a:rPr lang="en-US" altLang="zh-CN">
                <a:solidFill>
                  <a:schemeClr val="bg1"/>
                </a:solidFill>
                <a:highlight>
                  <a:srgbClr val="FF0000"/>
                </a:highlight>
              </a:rPr>
              <a:t>1</a:t>
            </a:r>
            <a:r>
              <a:rPr lang="zh-CN" altLang="en-US">
                <a:solidFill>
                  <a:schemeClr val="bg1"/>
                </a:solidFill>
                <a:highlight>
                  <a:srgbClr val="FF0000"/>
                </a:highlight>
              </a:rPr>
              <a:t>、线上互动补充；</a:t>
            </a:r>
            <a:r>
              <a:rPr lang="en-US" altLang="zh-CN">
                <a:solidFill>
                  <a:schemeClr val="bg1"/>
                </a:solidFill>
                <a:highlight>
                  <a:srgbClr val="FF0000"/>
                </a:highlight>
              </a:rPr>
              <a:t>2</a:t>
            </a:r>
            <a:r>
              <a:rPr lang="zh-CN" altLang="en-US">
                <a:solidFill>
                  <a:schemeClr val="bg1"/>
                </a:solidFill>
                <a:highlight>
                  <a:srgbClr val="FF0000"/>
                </a:highlight>
              </a:rPr>
              <a:t>、专题讨论；</a:t>
            </a:r>
            <a:r>
              <a:rPr lang="en-US" altLang="zh-CN">
                <a:solidFill>
                  <a:schemeClr val="bg1"/>
                </a:solidFill>
                <a:highlight>
                  <a:srgbClr val="FF0000"/>
                </a:highlight>
              </a:rPr>
              <a:t>3</a:t>
            </a:r>
            <a:r>
              <a:rPr lang="zh-CN" altLang="en-US">
                <a:solidFill>
                  <a:schemeClr val="bg1"/>
                </a:solidFill>
                <a:highlight>
                  <a:srgbClr val="FF0000"/>
                </a:highlight>
              </a:rPr>
              <a:t>、业务交流；</a:t>
            </a:r>
            <a:r>
              <a:rPr lang="en-US" altLang="zh-CN">
                <a:solidFill>
                  <a:schemeClr val="bg1"/>
                </a:solidFill>
                <a:highlight>
                  <a:srgbClr val="FF0000"/>
                </a:highlight>
              </a:rPr>
              <a:t>4</a:t>
            </a:r>
            <a:r>
              <a:rPr lang="zh-CN" altLang="en-US">
                <a:solidFill>
                  <a:schemeClr val="bg1"/>
                </a:solidFill>
                <a:highlight>
                  <a:srgbClr val="FF0000"/>
                </a:highlight>
              </a:rPr>
              <a:t>、增进了解。</a:t>
            </a:r>
            <a:endParaRPr lang="zh-CN" altLang="en-US">
              <a:highlight>
                <a:srgbClr val="FF0000"/>
              </a:highlight>
            </a:endParaRPr>
          </a:p>
        </p:txBody>
      </p:sp>
      <p:sp>
        <p:nvSpPr>
          <p:cNvPr id="10" name="文本框 9"/>
          <p:cNvSpPr txBox="1"/>
          <p:nvPr/>
        </p:nvSpPr>
        <p:spPr>
          <a:xfrm>
            <a:off x="469900" y="1950085"/>
            <a:ext cx="747395" cy="3476625"/>
          </a:xfrm>
          <a:prstGeom prst="rect">
            <a:avLst/>
          </a:prstGeom>
          <a:noFill/>
        </p:spPr>
        <p:txBody>
          <a:bodyPr wrap="square" rtlCol="0">
            <a:spAutoFit/>
          </a:bodyPr>
          <a:p>
            <a:r>
              <a:rPr lang="zh-CN" altLang="en-US" sz="2000">
                <a:solidFill>
                  <a:schemeClr val="bg1"/>
                </a:solidFill>
                <a:highlight>
                  <a:srgbClr val="FF0000"/>
                </a:highlight>
              </a:rPr>
              <a:t>所有家人可以发起任何性质的沙龙，联盟全力支持</a:t>
            </a:r>
            <a:endParaRPr lang="zh-CN" altLang="en-US" sz="2000">
              <a:solidFill>
                <a:schemeClr val="bg1"/>
              </a:solidFill>
              <a:highlight>
                <a:srgbClr val="FF0000"/>
              </a:highlight>
            </a:endParaRPr>
          </a:p>
        </p:txBody>
      </p:sp>
    </p:spTree>
    <p:custDataLst>
      <p:tags r:id="rId7"/>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custDataLst>
              <p:tags r:id="rId1"/>
            </p:custDataLst>
          </p:nvPr>
        </p:nvPicPr>
        <p:blipFill>
          <a:blip r:embed="rId2"/>
          <a:stretch>
            <a:fillRect/>
          </a:stretch>
        </p:blipFill>
        <p:spPr>
          <a:xfrm>
            <a:off x="220980" y="1022985"/>
            <a:ext cx="1323975" cy="902335"/>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1655445" y="1023620"/>
            <a:ext cx="1710690" cy="906145"/>
          </a:xfrm>
          <a:prstGeom prst="rect">
            <a:avLst/>
          </a:prstGeom>
        </p:spPr>
      </p:pic>
      <p:pic>
        <p:nvPicPr>
          <p:cNvPr id="5" name="图片 4"/>
          <p:cNvPicPr>
            <a:picLocks noChangeAspect="1"/>
          </p:cNvPicPr>
          <p:nvPr/>
        </p:nvPicPr>
        <p:blipFill>
          <a:blip r:embed="rId5"/>
          <a:stretch>
            <a:fillRect/>
          </a:stretch>
        </p:blipFill>
        <p:spPr>
          <a:xfrm>
            <a:off x="3416300" y="1016635"/>
            <a:ext cx="1777365" cy="935990"/>
          </a:xfrm>
          <a:prstGeom prst="round2SameRect">
            <a:avLst/>
          </a:prstGeom>
        </p:spPr>
      </p:pic>
      <p:sp>
        <p:nvSpPr>
          <p:cNvPr id="7" name="文本框 6"/>
          <p:cNvSpPr txBox="1"/>
          <p:nvPr/>
        </p:nvSpPr>
        <p:spPr>
          <a:xfrm>
            <a:off x="-119380" y="1925320"/>
            <a:ext cx="1941830" cy="645160"/>
          </a:xfrm>
          <a:prstGeom prst="rect">
            <a:avLst/>
          </a:prstGeom>
          <a:noFill/>
        </p:spPr>
        <p:txBody>
          <a:bodyPr wrap="square" rtlCol="0">
            <a:spAutoFit/>
          </a:bodyPr>
          <a:p>
            <a:pPr algn="ctr"/>
            <a:r>
              <a:rPr lang="zh-CN" altLang="en-US" sz="1200">
                <a:solidFill>
                  <a:schemeClr val="bg1"/>
                </a:solidFill>
                <a:highlight>
                  <a:srgbClr val="FF0000"/>
                </a:highlight>
              </a:rPr>
              <a:t>第一期北京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2022.07.12</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（蓝莓）</a:t>
            </a:r>
            <a:endParaRPr lang="zh-CN" altLang="en-US" sz="1200">
              <a:solidFill>
                <a:schemeClr val="bg1"/>
              </a:solidFill>
              <a:highlight>
                <a:srgbClr val="FF0000"/>
              </a:highlight>
            </a:endParaRPr>
          </a:p>
        </p:txBody>
      </p:sp>
      <p:sp>
        <p:nvSpPr>
          <p:cNvPr id="2" name="文本框 1"/>
          <p:cNvSpPr txBox="1"/>
          <p:nvPr/>
        </p:nvSpPr>
        <p:spPr>
          <a:xfrm>
            <a:off x="1088390" y="1925320"/>
            <a:ext cx="2660015" cy="645160"/>
          </a:xfrm>
          <a:prstGeom prst="rect">
            <a:avLst/>
          </a:prstGeom>
          <a:noFill/>
        </p:spPr>
        <p:txBody>
          <a:bodyPr wrap="square" rtlCol="0">
            <a:spAutoFit/>
          </a:bodyPr>
          <a:p>
            <a:pPr algn="ctr"/>
            <a:r>
              <a:rPr lang="zh-CN" altLang="en-US" sz="1200">
                <a:solidFill>
                  <a:schemeClr val="bg1"/>
                </a:solidFill>
                <a:highlight>
                  <a:srgbClr val="FF0000"/>
                </a:highlight>
              </a:rPr>
              <a:t>第二期北京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2022.07.26</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a:t>
            </a:r>
            <a:r>
              <a:rPr lang="en-US" altLang="zh-CN" sz="1200">
                <a:solidFill>
                  <a:schemeClr val="bg1"/>
                </a:solidFill>
                <a:highlight>
                  <a:srgbClr val="FF0000"/>
                </a:highlight>
              </a:rPr>
              <a:t>263</a:t>
            </a:r>
            <a:r>
              <a:rPr lang="zh-CN" altLang="en-US" sz="1200">
                <a:solidFill>
                  <a:schemeClr val="bg1"/>
                </a:solidFill>
                <a:highlight>
                  <a:srgbClr val="FF0000"/>
                </a:highlight>
              </a:rPr>
              <a:t>）</a:t>
            </a:r>
            <a:endParaRPr lang="zh-CN" altLang="en-US" sz="1200">
              <a:solidFill>
                <a:schemeClr val="bg1"/>
              </a:solidFill>
              <a:highlight>
                <a:srgbClr val="FF0000"/>
              </a:highlight>
            </a:endParaRPr>
          </a:p>
        </p:txBody>
      </p:sp>
      <p:sp>
        <p:nvSpPr>
          <p:cNvPr id="10" name="文本框 9"/>
          <p:cNvSpPr txBox="1"/>
          <p:nvPr/>
        </p:nvSpPr>
        <p:spPr>
          <a:xfrm>
            <a:off x="2804795" y="1958340"/>
            <a:ext cx="2898775" cy="645160"/>
          </a:xfrm>
          <a:prstGeom prst="rect">
            <a:avLst/>
          </a:prstGeom>
          <a:noFill/>
        </p:spPr>
        <p:txBody>
          <a:bodyPr wrap="square" rtlCol="0">
            <a:spAutoFit/>
          </a:bodyPr>
          <a:p>
            <a:pPr algn="ctr"/>
            <a:r>
              <a:rPr lang="zh-CN" altLang="en-US" sz="1200">
                <a:solidFill>
                  <a:schemeClr val="bg1"/>
                </a:solidFill>
                <a:highlight>
                  <a:srgbClr val="FF0000"/>
                </a:highlight>
              </a:rPr>
              <a:t>第三期北京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2022.08.16</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（鸿合）</a:t>
            </a:r>
            <a:endParaRPr lang="zh-CN" altLang="en-US" sz="1200">
              <a:solidFill>
                <a:schemeClr val="bg1"/>
              </a:solidFill>
              <a:highlight>
                <a:srgbClr val="FF0000"/>
              </a:highlight>
            </a:endParaRPr>
          </a:p>
        </p:txBody>
      </p:sp>
      <p:pic>
        <p:nvPicPr>
          <p:cNvPr id="11" name="图片 10"/>
          <p:cNvPicPr>
            <a:picLocks noChangeAspect="1"/>
          </p:cNvPicPr>
          <p:nvPr/>
        </p:nvPicPr>
        <p:blipFill>
          <a:blip r:embed="rId6"/>
          <a:stretch>
            <a:fillRect/>
          </a:stretch>
        </p:blipFill>
        <p:spPr>
          <a:xfrm>
            <a:off x="5231765" y="1026795"/>
            <a:ext cx="1454785" cy="970280"/>
          </a:xfrm>
          <a:prstGeom prst="rect">
            <a:avLst/>
          </a:prstGeom>
        </p:spPr>
      </p:pic>
      <p:sp>
        <p:nvSpPr>
          <p:cNvPr id="13" name="文本框 12"/>
          <p:cNvSpPr txBox="1"/>
          <p:nvPr/>
        </p:nvSpPr>
        <p:spPr>
          <a:xfrm>
            <a:off x="4907280" y="1958340"/>
            <a:ext cx="2190115" cy="645160"/>
          </a:xfrm>
          <a:prstGeom prst="rect">
            <a:avLst/>
          </a:prstGeom>
          <a:noFill/>
        </p:spPr>
        <p:txBody>
          <a:bodyPr wrap="square" rtlCol="0">
            <a:spAutoFit/>
          </a:bodyPr>
          <a:p>
            <a:pPr algn="ctr"/>
            <a:r>
              <a:rPr lang="zh-CN" altLang="en-US" sz="1200">
                <a:solidFill>
                  <a:schemeClr val="bg1"/>
                </a:solidFill>
                <a:highlight>
                  <a:srgbClr val="FF0000"/>
                </a:highlight>
              </a:rPr>
              <a:t>第四期深圳</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2022.08.26</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（青豆教育）</a:t>
            </a:r>
            <a:endParaRPr lang="zh-CN" altLang="en-US" sz="1200">
              <a:solidFill>
                <a:schemeClr val="bg1"/>
              </a:solidFill>
              <a:highlight>
                <a:srgbClr val="FF0000"/>
              </a:highlight>
            </a:endParaRPr>
          </a:p>
        </p:txBody>
      </p:sp>
      <p:sp>
        <p:nvSpPr>
          <p:cNvPr id="6" name="标题 1"/>
          <p:cNvSpPr txBox="1"/>
          <p:nvPr/>
        </p:nvSpPr>
        <p:spPr>
          <a:xfrm>
            <a:off x="1054735" y="392430"/>
            <a:ext cx="8460105" cy="441960"/>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r>
              <a:rPr lang="en-US" altLang="zh-CN" dirty="0">
                <a:solidFill>
                  <a:schemeClr val="bg1"/>
                </a:solidFill>
              </a:rPr>
              <a:t>ToB</a:t>
            </a:r>
            <a:r>
              <a:rPr lang="zh-CN" altLang="en-US" dirty="0">
                <a:solidFill>
                  <a:schemeClr val="bg1"/>
                </a:solidFill>
              </a:rPr>
              <a:t>总监联盟往期沙龙集锦</a:t>
            </a:r>
            <a:r>
              <a:rPr lang="en-US" altLang="zh-CN" dirty="0">
                <a:solidFill>
                  <a:schemeClr val="bg1"/>
                </a:solidFill>
              </a:rPr>
              <a:t>   </a:t>
            </a:r>
            <a:r>
              <a:rPr lang="zh-CN" altLang="en-US" dirty="0">
                <a:solidFill>
                  <a:schemeClr val="bg1"/>
                </a:solidFill>
              </a:rPr>
              <a:t>官网：</a:t>
            </a:r>
            <a:r>
              <a:rPr lang="en-US" altLang="zh-CN" dirty="0">
                <a:solidFill>
                  <a:schemeClr val="bg1"/>
                </a:solidFill>
              </a:rPr>
              <a:t>www.tobcxo.com</a:t>
            </a:r>
            <a:endParaRPr lang="en-US" altLang="zh-CN" dirty="0">
              <a:solidFill>
                <a:schemeClr val="bg1"/>
              </a:solidFill>
            </a:endParaRPr>
          </a:p>
        </p:txBody>
      </p:sp>
      <p:pic>
        <p:nvPicPr>
          <p:cNvPr id="12" name="图片 11"/>
          <p:cNvPicPr>
            <a:picLocks noChangeAspect="1"/>
          </p:cNvPicPr>
          <p:nvPr/>
        </p:nvPicPr>
        <p:blipFill>
          <a:blip r:embed="rId7" cstate="screen"/>
          <a:stretch>
            <a:fillRect/>
          </a:stretch>
        </p:blipFill>
        <p:spPr>
          <a:xfrm>
            <a:off x="236623" y="204538"/>
            <a:ext cx="818146" cy="818146"/>
          </a:xfrm>
          <a:prstGeom prst="rect">
            <a:avLst/>
          </a:prstGeom>
        </p:spPr>
      </p:pic>
      <p:pic>
        <p:nvPicPr>
          <p:cNvPr id="8" name="图片 7"/>
          <p:cNvPicPr>
            <a:picLocks noChangeAspect="1"/>
          </p:cNvPicPr>
          <p:nvPr/>
        </p:nvPicPr>
        <p:blipFill>
          <a:blip r:embed="rId8"/>
          <a:stretch>
            <a:fillRect/>
          </a:stretch>
        </p:blipFill>
        <p:spPr>
          <a:xfrm>
            <a:off x="8552180" y="1014095"/>
            <a:ext cx="1590040" cy="962025"/>
          </a:xfrm>
          <a:prstGeom prst="rect">
            <a:avLst/>
          </a:prstGeom>
        </p:spPr>
      </p:pic>
      <p:sp>
        <p:nvSpPr>
          <p:cNvPr id="15" name="文本框 14"/>
          <p:cNvSpPr txBox="1"/>
          <p:nvPr/>
        </p:nvSpPr>
        <p:spPr>
          <a:xfrm>
            <a:off x="8546465" y="1943735"/>
            <a:ext cx="1782445" cy="645160"/>
          </a:xfrm>
          <a:prstGeom prst="rect">
            <a:avLst/>
          </a:prstGeom>
          <a:noFill/>
        </p:spPr>
        <p:txBody>
          <a:bodyPr wrap="square" rtlCol="0">
            <a:spAutoFit/>
          </a:bodyPr>
          <a:p>
            <a:pPr algn="ctr"/>
            <a:r>
              <a:rPr lang="zh-CN" altLang="en-US" sz="1200">
                <a:solidFill>
                  <a:schemeClr val="bg1"/>
                </a:solidFill>
                <a:highlight>
                  <a:srgbClr val="FF0000"/>
                </a:highlight>
              </a:rPr>
              <a:t>第六期北京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2022.09.07</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（威尔文教）</a:t>
            </a:r>
            <a:endParaRPr lang="zh-CN" altLang="en-US" sz="1200">
              <a:solidFill>
                <a:schemeClr val="bg1"/>
              </a:solidFill>
              <a:highlight>
                <a:srgbClr val="FF0000"/>
              </a:highlight>
            </a:endParaRPr>
          </a:p>
        </p:txBody>
      </p:sp>
      <p:pic>
        <p:nvPicPr>
          <p:cNvPr id="16" name="图片 15"/>
          <p:cNvPicPr>
            <a:picLocks noChangeAspect="1"/>
          </p:cNvPicPr>
          <p:nvPr/>
        </p:nvPicPr>
        <p:blipFill>
          <a:blip r:embed="rId9"/>
          <a:stretch>
            <a:fillRect/>
          </a:stretch>
        </p:blipFill>
        <p:spPr>
          <a:xfrm>
            <a:off x="6836410" y="1026795"/>
            <a:ext cx="1647825" cy="990600"/>
          </a:xfrm>
          <a:prstGeom prst="rect">
            <a:avLst/>
          </a:prstGeom>
        </p:spPr>
      </p:pic>
      <p:sp>
        <p:nvSpPr>
          <p:cNvPr id="17" name="文本框 16"/>
          <p:cNvSpPr txBox="1"/>
          <p:nvPr/>
        </p:nvSpPr>
        <p:spPr>
          <a:xfrm>
            <a:off x="6584950" y="1958340"/>
            <a:ext cx="2273300" cy="812165"/>
          </a:xfrm>
          <a:prstGeom prst="rect">
            <a:avLst/>
          </a:prstGeom>
          <a:noFill/>
        </p:spPr>
        <p:txBody>
          <a:bodyPr wrap="square" rtlCol="0">
            <a:noAutofit/>
          </a:bodyPr>
          <a:p>
            <a:pPr algn="ctr"/>
            <a:r>
              <a:rPr lang="zh-CN" altLang="en-US" sz="1200">
                <a:solidFill>
                  <a:schemeClr val="bg1"/>
                </a:solidFill>
                <a:highlight>
                  <a:srgbClr val="FF0000"/>
                </a:highlight>
              </a:rPr>
              <a:t>第五期北京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2022.09.07</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（首都在线）</a:t>
            </a:r>
            <a:endParaRPr lang="zh-CN" altLang="en-US" sz="1200">
              <a:solidFill>
                <a:schemeClr val="bg1"/>
              </a:solidFill>
              <a:highlight>
                <a:srgbClr val="FF0000"/>
              </a:highlight>
            </a:endParaRPr>
          </a:p>
        </p:txBody>
      </p:sp>
      <p:pic>
        <p:nvPicPr>
          <p:cNvPr id="9" name="图片 8"/>
          <p:cNvPicPr>
            <a:picLocks noChangeAspect="1"/>
          </p:cNvPicPr>
          <p:nvPr/>
        </p:nvPicPr>
        <p:blipFill>
          <a:blip r:embed="rId10"/>
          <a:stretch>
            <a:fillRect/>
          </a:stretch>
        </p:blipFill>
        <p:spPr>
          <a:xfrm>
            <a:off x="10210165" y="1005840"/>
            <a:ext cx="1474470" cy="929005"/>
          </a:xfrm>
          <a:prstGeom prst="rect">
            <a:avLst/>
          </a:prstGeom>
        </p:spPr>
      </p:pic>
      <p:sp>
        <p:nvSpPr>
          <p:cNvPr id="18" name="文本框 17"/>
          <p:cNvSpPr txBox="1"/>
          <p:nvPr/>
        </p:nvSpPr>
        <p:spPr>
          <a:xfrm>
            <a:off x="10041255" y="1924050"/>
            <a:ext cx="2017395" cy="730885"/>
          </a:xfrm>
          <a:prstGeom prst="rect">
            <a:avLst/>
          </a:prstGeom>
          <a:noFill/>
        </p:spPr>
        <p:txBody>
          <a:bodyPr wrap="square" rtlCol="0">
            <a:noAutofit/>
          </a:bodyPr>
          <a:p>
            <a:pPr algn="ctr"/>
            <a:r>
              <a:rPr lang="zh-CN" altLang="en-US" sz="1200">
                <a:solidFill>
                  <a:schemeClr val="bg1"/>
                </a:solidFill>
                <a:highlight>
                  <a:srgbClr val="FF0000"/>
                </a:highlight>
              </a:rPr>
              <a:t>第七期北京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2022.09.22</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（北京信息化协会）</a:t>
            </a:r>
            <a:endParaRPr lang="zh-CN" altLang="en-US" sz="1200">
              <a:solidFill>
                <a:schemeClr val="bg1"/>
              </a:solidFill>
              <a:highlight>
                <a:srgbClr val="FF0000"/>
              </a:highlight>
            </a:endParaRPr>
          </a:p>
        </p:txBody>
      </p:sp>
      <p:pic>
        <p:nvPicPr>
          <p:cNvPr id="19" name="图片 18"/>
          <p:cNvPicPr>
            <a:picLocks noChangeAspect="1"/>
          </p:cNvPicPr>
          <p:nvPr/>
        </p:nvPicPr>
        <p:blipFill>
          <a:blip r:embed="rId11"/>
          <a:stretch>
            <a:fillRect/>
          </a:stretch>
        </p:blipFill>
        <p:spPr>
          <a:xfrm>
            <a:off x="153670" y="2550795"/>
            <a:ext cx="1532890" cy="808990"/>
          </a:xfrm>
          <a:prstGeom prst="rect">
            <a:avLst/>
          </a:prstGeom>
        </p:spPr>
      </p:pic>
      <p:sp>
        <p:nvSpPr>
          <p:cNvPr id="20" name="文本框 19"/>
          <p:cNvSpPr txBox="1"/>
          <p:nvPr/>
        </p:nvSpPr>
        <p:spPr>
          <a:xfrm>
            <a:off x="-230505" y="3380105"/>
            <a:ext cx="2052955" cy="645160"/>
          </a:xfrm>
          <a:prstGeom prst="rect">
            <a:avLst/>
          </a:prstGeom>
          <a:noFill/>
        </p:spPr>
        <p:txBody>
          <a:bodyPr wrap="square" rtlCol="0">
            <a:spAutoFit/>
          </a:bodyPr>
          <a:p>
            <a:pPr algn="ctr"/>
            <a:r>
              <a:rPr lang="zh-CN" altLang="en-US" sz="1200">
                <a:solidFill>
                  <a:schemeClr val="bg1"/>
                </a:solidFill>
                <a:highlight>
                  <a:srgbClr val="FF0000"/>
                </a:highlight>
              </a:rPr>
              <a:t>第八期北京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2022.09.29</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（外研在线）</a:t>
            </a:r>
            <a:endParaRPr lang="zh-CN" altLang="en-US" sz="1200">
              <a:solidFill>
                <a:schemeClr val="bg1"/>
              </a:solidFill>
              <a:highlight>
                <a:srgbClr val="FF0000"/>
              </a:highlight>
            </a:endParaRPr>
          </a:p>
        </p:txBody>
      </p:sp>
      <p:sp>
        <p:nvSpPr>
          <p:cNvPr id="21" name="文本框 20"/>
          <p:cNvSpPr txBox="1"/>
          <p:nvPr/>
        </p:nvSpPr>
        <p:spPr>
          <a:xfrm>
            <a:off x="1353185" y="3343275"/>
            <a:ext cx="2052955" cy="829945"/>
          </a:xfrm>
          <a:prstGeom prst="rect">
            <a:avLst/>
          </a:prstGeom>
          <a:noFill/>
        </p:spPr>
        <p:txBody>
          <a:bodyPr wrap="square" rtlCol="0">
            <a:spAutoFit/>
          </a:bodyPr>
          <a:p>
            <a:pPr algn="ctr"/>
            <a:r>
              <a:rPr lang="zh-CN" altLang="en-US" sz="1200">
                <a:solidFill>
                  <a:schemeClr val="bg1"/>
                </a:solidFill>
                <a:highlight>
                  <a:srgbClr val="FF0000"/>
                </a:highlight>
              </a:rPr>
              <a:t>第九期北京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2022.10.12</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a:t>
            </a:r>
            <a:r>
              <a:rPr lang="zh-CN" altLang="en-US" sz="1200" b="1" dirty="0">
                <a:solidFill>
                  <a:schemeClr val="bg1"/>
                </a:solidFill>
                <a:highlight>
                  <a:srgbClr val="FF0000"/>
                </a:highlight>
                <a:latin typeface="仿宋" panose="02010609060101010101" charset="-122"/>
                <a:ea typeface="仿宋" panose="02010609060101010101" charset="-122"/>
                <a:sym typeface="+mn-ea"/>
              </a:rPr>
              <a:t>中关村安全管理技术人才发展促进会</a:t>
            </a:r>
            <a:r>
              <a:rPr lang="zh-CN" altLang="en-US" sz="1200">
                <a:solidFill>
                  <a:schemeClr val="bg1"/>
                </a:solidFill>
                <a:highlight>
                  <a:srgbClr val="FF0000"/>
                </a:highlight>
              </a:rPr>
              <a:t>）</a:t>
            </a:r>
            <a:endParaRPr lang="zh-CN" altLang="en-US" sz="1200">
              <a:solidFill>
                <a:schemeClr val="bg1"/>
              </a:solidFill>
              <a:highlight>
                <a:srgbClr val="FF0000"/>
              </a:highlight>
            </a:endParaRPr>
          </a:p>
        </p:txBody>
      </p:sp>
      <p:sp>
        <p:nvSpPr>
          <p:cNvPr id="22" name="文本框 21"/>
          <p:cNvSpPr txBox="1"/>
          <p:nvPr/>
        </p:nvSpPr>
        <p:spPr>
          <a:xfrm>
            <a:off x="2892425" y="3359785"/>
            <a:ext cx="2052955" cy="829945"/>
          </a:xfrm>
          <a:prstGeom prst="rect">
            <a:avLst/>
          </a:prstGeom>
          <a:noFill/>
        </p:spPr>
        <p:txBody>
          <a:bodyPr wrap="square" rtlCol="0">
            <a:spAutoFit/>
          </a:bodyPr>
          <a:p>
            <a:pPr algn="ctr"/>
            <a:r>
              <a:rPr lang="zh-CN" altLang="en-US" sz="1200">
                <a:solidFill>
                  <a:schemeClr val="bg1"/>
                </a:solidFill>
                <a:highlight>
                  <a:srgbClr val="FF0000"/>
                </a:highlight>
              </a:rPr>
              <a:t>第十期北京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2022.10.14</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a:t>
            </a:r>
            <a:r>
              <a:rPr lang="zh-CN" altLang="en-US" sz="1200" b="1" dirty="0">
                <a:solidFill>
                  <a:schemeClr val="bg1"/>
                </a:solidFill>
                <a:highlight>
                  <a:srgbClr val="FF0000"/>
                </a:highlight>
                <a:latin typeface="仿宋" panose="02010609060101010101" charset="-122"/>
                <a:ea typeface="仿宋" panose="02010609060101010101" charset="-122"/>
                <a:sym typeface="+mn-ea"/>
              </a:rPr>
              <a:t>元一畅想</a:t>
            </a:r>
            <a:r>
              <a:rPr lang="en-US" altLang="zh-CN" sz="1200" b="1" dirty="0">
                <a:solidFill>
                  <a:schemeClr val="bg1"/>
                </a:solidFill>
                <a:highlight>
                  <a:srgbClr val="FF0000"/>
                </a:highlight>
                <a:latin typeface="仿宋" panose="02010609060101010101" charset="-122"/>
                <a:ea typeface="仿宋" panose="02010609060101010101" charset="-122"/>
                <a:sym typeface="+mn-ea"/>
              </a:rPr>
              <a:t>/</a:t>
            </a:r>
            <a:endParaRPr lang="zh-CN" altLang="en-US" sz="1200" b="1" dirty="0">
              <a:solidFill>
                <a:schemeClr val="bg1"/>
              </a:solidFill>
              <a:highlight>
                <a:srgbClr val="FF0000"/>
              </a:highlight>
              <a:latin typeface="仿宋" panose="02010609060101010101" charset="-122"/>
              <a:ea typeface="仿宋" panose="02010609060101010101" charset="-122"/>
              <a:sym typeface="+mn-ea"/>
            </a:endParaRPr>
          </a:p>
          <a:p>
            <a:pPr algn="ctr"/>
            <a:r>
              <a:rPr lang="zh-CN" altLang="en-US" sz="1200">
                <a:solidFill>
                  <a:schemeClr val="bg1"/>
                </a:solidFill>
                <a:highlight>
                  <a:srgbClr val="FF0000"/>
                </a:highlight>
                <a:sym typeface="+mn-ea"/>
              </a:rPr>
              <a:t>北京信息化协会</a:t>
            </a:r>
            <a:r>
              <a:rPr lang="zh-CN" altLang="en-US" sz="1200">
                <a:solidFill>
                  <a:schemeClr val="bg1"/>
                </a:solidFill>
                <a:highlight>
                  <a:srgbClr val="FF0000"/>
                </a:highlight>
              </a:rPr>
              <a:t>）</a:t>
            </a:r>
            <a:endParaRPr lang="zh-CN" altLang="en-US" sz="1200">
              <a:solidFill>
                <a:schemeClr val="bg1"/>
              </a:solidFill>
              <a:highlight>
                <a:srgbClr val="FF0000"/>
              </a:highlight>
            </a:endParaRPr>
          </a:p>
        </p:txBody>
      </p:sp>
      <p:pic>
        <p:nvPicPr>
          <p:cNvPr id="23" name="图片 22"/>
          <p:cNvPicPr>
            <a:picLocks noChangeAspect="1"/>
          </p:cNvPicPr>
          <p:nvPr/>
        </p:nvPicPr>
        <p:blipFill>
          <a:blip r:embed="rId12"/>
          <a:stretch>
            <a:fillRect/>
          </a:stretch>
        </p:blipFill>
        <p:spPr>
          <a:xfrm>
            <a:off x="1723390" y="2557145"/>
            <a:ext cx="1515745" cy="856615"/>
          </a:xfrm>
          <a:prstGeom prst="rect">
            <a:avLst/>
          </a:prstGeom>
        </p:spPr>
      </p:pic>
      <p:pic>
        <p:nvPicPr>
          <p:cNvPr id="24" name="图片 23"/>
          <p:cNvPicPr>
            <a:picLocks noChangeAspect="1"/>
          </p:cNvPicPr>
          <p:nvPr/>
        </p:nvPicPr>
        <p:blipFill>
          <a:blip r:embed="rId13"/>
          <a:stretch>
            <a:fillRect/>
          </a:stretch>
        </p:blipFill>
        <p:spPr>
          <a:xfrm>
            <a:off x="3300730" y="2587625"/>
            <a:ext cx="1188720" cy="786765"/>
          </a:xfrm>
          <a:prstGeom prst="rect">
            <a:avLst/>
          </a:prstGeom>
        </p:spPr>
      </p:pic>
      <p:sp>
        <p:nvSpPr>
          <p:cNvPr id="25" name="文本框 24"/>
          <p:cNvSpPr txBox="1"/>
          <p:nvPr/>
        </p:nvSpPr>
        <p:spPr>
          <a:xfrm>
            <a:off x="154305" y="5741035"/>
            <a:ext cx="11603355" cy="829945"/>
          </a:xfrm>
          <a:prstGeom prst="rect">
            <a:avLst/>
          </a:prstGeom>
          <a:noFill/>
        </p:spPr>
        <p:txBody>
          <a:bodyPr wrap="square" rtlCol="0">
            <a:spAutoFit/>
          </a:bodyPr>
          <a:p>
            <a:pPr algn="ctr"/>
            <a:r>
              <a:rPr lang="en-US" altLang="zh-CN" sz="1600">
                <a:solidFill>
                  <a:schemeClr val="bg1"/>
                </a:solidFill>
                <a:highlight>
                  <a:srgbClr val="FF0000"/>
                </a:highlight>
              </a:rPr>
              <a:t>Tob</a:t>
            </a:r>
            <a:r>
              <a:rPr lang="zh-CN" altLang="en-US" sz="1600">
                <a:solidFill>
                  <a:schemeClr val="bg1"/>
                </a:solidFill>
                <a:highlight>
                  <a:srgbClr val="FF0000"/>
                </a:highlight>
              </a:rPr>
              <a:t>业务总监生态共赢联盟发起于</a:t>
            </a:r>
            <a:r>
              <a:rPr lang="en-US" altLang="zh-CN" sz="1600">
                <a:solidFill>
                  <a:schemeClr val="bg1"/>
                </a:solidFill>
                <a:highlight>
                  <a:srgbClr val="FF0000"/>
                </a:highlight>
              </a:rPr>
              <a:t>2022</a:t>
            </a:r>
            <a:r>
              <a:rPr lang="zh-CN" altLang="en-US" sz="1600">
                <a:solidFill>
                  <a:schemeClr val="bg1"/>
                </a:solidFill>
                <a:highlight>
                  <a:srgbClr val="FF0000"/>
                </a:highlight>
              </a:rPr>
              <a:t>年</a:t>
            </a:r>
            <a:r>
              <a:rPr lang="en-US" altLang="zh-CN" sz="1600">
                <a:solidFill>
                  <a:schemeClr val="bg1"/>
                </a:solidFill>
                <a:highlight>
                  <a:srgbClr val="FF0000"/>
                </a:highlight>
              </a:rPr>
              <a:t>12</a:t>
            </a:r>
            <a:r>
              <a:rPr lang="zh-CN" altLang="en-US" sz="1600">
                <a:solidFill>
                  <a:schemeClr val="bg1"/>
                </a:solidFill>
                <a:highlight>
                  <a:srgbClr val="FF0000"/>
                </a:highlight>
              </a:rPr>
              <a:t>月</a:t>
            </a:r>
            <a:r>
              <a:rPr lang="en-US" altLang="zh-CN" sz="1600">
                <a:solidFill>
                  <a:schemeClr val="bg1"/>
                </a:solidFill>
                <a:highlight>
                  <a:srgbClr val="FF0000"/>
                </a:highlight>
              </a:rPr>
              <a:t>6</a:t>
            </a:r>
            <a:r>
              <a:rPr lang="zh-CN" altLang="en-US" sz="1600">
                <a:solidFill>
                  <a:schemeClr val="bg1"/>
                </a:solidFill>
                <a:highlight>
                  <a:srgbClr val="FF0000"/>
                </a:highlight>
              </a:rPr>
              <a:t>日，定位是帮助</a:t>
            </a:r>
            <a:r>
              <a:rPr lang="en-US" altLang="zh-CN" sz="1600">
                <a:solidFill>
                  <a:schemeClr val="bg1"/>
                </a:solidFill>
                <a:highlight>
                  <a:srgbClr val="FF0000"/>
                </a:highlight>
              </a:rPr>
              <a:t>Tob</a:t>
            </a:r>
            <a:r>
              <a:rPr lang="zh-CN" altLang="en-US" sz="1600">
                <a:solidFill>
                  <a:schemeClr val="bg1"/>
                </a:solidFill>
                <a:highlight>
                  <a:srgbClr val="FF0000"/>
                </a:highlight>
              </a:rPr>
              <a:t>业务总监和老板们高效链接产品和客户的公益组织，加入完全免费。截止到</a:t>
            </a:r>
            <a:r>
              <a:rPr lang="en-US" altLang="zh-CN" sz="1600">
                <a:solidFill>
                  <a:schemeClr val="bg1"/>
                </a:solidFill>
                <a:highlight>
                  <a:srgbClr val="FF0000"/>
                </a:highlight>
              </a:rPr>
              <a:t>2022</a:t>
            </a:r>
            <a:r>
              <a:rPr lang="zh-CN" altLang="en-US" sz="1600">
                <a:solidFill>
                  <a:schemeClr val="bg1"/>
                </a:solidFill>
                <a:highlight>
                  <a:srgbClr val="FF0000"/>
                </a:highlight>
              </a:rPr>
              <a:t>年</a:t>
            </a:r>
            <a:r>
              <a:rPr lang="en-US" altLang="zh-CN" sz="1600">
                <a:solidFill>
                  <a:schemeClr val="bg1"/>
                </a:solidFill>
                <a:highlight>
                  <a:srgbClr val="FF0000"/>
                </a:highlight>
              </a:rPr>
              <a:t>11</a:t>
            </a:r>
            <a:r>
              <a:rPr lang="zh-CN" altLang="en-US" sz="1600">
                <a:solidFill>
                  <a:schemeClr val="bg1"/>
                </a:solidFill>
                <a:highlight>
                  <a:srgbClr val="FF0000"/>
                </a:highlight>
              </a:rPr>
              <a:t>月</a:t>
            </a:r>
            <a:r>
              <a:rPr lang="en-US" altLang="zh-CN" sz="1600">
                <a:solidFill>
                  <a:schemeClr val="bg1"/>
                </a:solidFill>
                <a:highlight>
                  <a:srgbClr val="FF0000"/>
                </a:highlight>
              </a:rPr>
              <a:t>24</a:t>
            </a:r>
            <a:r>
              <a:rPr lang="zh-CN" altLang="en-US" sz="1600">
                <a:solidFill>
                  <a:schemeClr val="bg1"/>
                </a:solidFill>
                <a:highlight>
                  <a:srgbClr val="FF0000"/>
                </a:highlight>
              </a:rPr>
              <a:t>日，联盟有</a:t>
            </a:r>
            <a:r>
              <a:rPr sz="1600">
                <a:solidFill>
                  <a:schemeClr val="bg1"/>
                </a:solidFill>
                <a:highlight>
                  <a:srgbClr val="FF0000"/>
                </a:highlight>
              </a:rPr>
              <a:t>1</a:t>
            </a:r>
            <a:r>
              <a:rPr lang="en-US" sz="1600">
                <a:solidFill>
                  <a:schemeClr val="bg1"/>
                </a:solidFill>
                <a:highlight>
                  <a:srgbClr val="FF0000"/>
                </a:highlight>
              </a:rPr>
              <a:t>686</a:t>
            </a:r>
            <a:r>
              <a:rPr sz="1600">
                <a:solidFill>
                  <a:schemeClr val="bg1"/>
                </a:solidFill>
                <a:highlight>
                  <a:srgbClr val="FF0000"/>
                </a:highlight>
              </a:rPr>
              <a:t>家企业，1</a:t>
            </a:r>
            <a:r>
              <a:rPr lang="en-US" sz="1600">
                <a:solidFill>
                  <a:schemeClr val="bg1"/>
                </a:solidFill>
                <a:highlight>
                  <a:srgbClr val="FF0000"/>
                </a:highlight>
              </a:rPr>
              <a:t>929</a:t>
            </a:r>
            <a:r>
              <a:rPr sz="1600">
                <a:solidFill>
                  <a:schemeClr val="bg1"/>
                </a:solidFill>
                <a:highlight>
                  <a:srgbClr val="FF0000"/>
                </a:highlight>
              </a:rPr>
              <a:t>个朋友，</a:t>
            </a:r>
            <a:r>
              <a:rPr lang="en-US" sz="1600">
                <a:solidFill>
                  <a:schemeClr val="bg1"/>
                </a:solidFill>
                <a:highlight>
                  <a:srgbClr val="FF0000"/>
                </a:highlight>
              </a:rPr>
              <a:t>71</a:t>
            </a:r>
            <a:r>
              <a:rPr sz="1600">
                <a:solidFill>
                  <a:schemeClr val="bg1"/>
                </a:solidFill>
                <a:highlight>
                  <a:srgbClr val="FF0000"/>
                </a:highlight>
              </a:rPr>
              <a:t>个舵主，</a:t>
            </a:r>
            <a:r>
              <a:rPr lang="en-US" sz="1600">
                <a:solidFill>
                  <a:schemeClr val="bg1"/>
                </a:solidFill>
                <a:highlight>
                  <a:srgbClr val="FF0000"/>
                </a:highlight>
              </a:rPr>
              <a:t>95</a:t>
            </a:r>
            <a:r>
              <a:rPr sz="1600">
                <a:solidFill>
                  <a:schemeClr val="bg1"/>
                </a:solidFill>
                <a:highlight>
                  <a:srgbClr val="FF0000"/>
                </a:highlight>
              </a:rPr>
              <a:t>个群（其中</a:t>
            </a:r>
            <a:r>
              <a:rPr lang="en-US" sz="1600">
                <a:solidFill>
                  <a:schemeClr val="bg1"/>
                </a:solidFill>
                <a:highlight>
                  <a:srgbClr val="FF0000"/>
                </a:highlight>
              </a:rPr>
              <a:t>50</a:t>
            </a:r>
            <a:r>
              <a:rPr sz="1600">
                <a:solidFill>
                  <a:schemeClr val="bg1"/>
                </a:solidFill>
                <a:highlight>
                  <a:srgbClr val="FF0000"/>
                </a:highlight>
              </a:rPr>
              <a:t>个常规群、</a:t>
            </a:r>
            <a:r>
              <a:rPr lang="en-US" sz="1600">
                <a:solidFill>
                  <a:schemeClr val="bg1"/>
                </a:solidFill>
                <a:highlight>
                  <a:srgbClr val="FF0000"/>
                </a:highlight>
              </a:rPr>
              <a:t>45</a:t>
            </a:r>
            <a:r>
              <a:rPr sz="1600">
                <a:solidFill>
                  <a:schemeClr val="bg1"/>
                </a:solidFill>
                <a:highlight>
                  <a:srgbClr val="FF0000"/>
                </a:highlight>
              </a:rPr>
              <a:t>个专业群）合计14172个群友，31个智库专家</a:t>
            </a:r>
            <a:r>
              <a:rPr lang="zh-CN" altLang="en-US" sz="1600">
                <a:solidFill>
                  <a:schemeClr val="bg1"/>
                </a:solidFill>
                <a:highlight>
                  <a:srgbClr val="FF0000"/>
                </a:highlight>
              </a:rPr>
              <a:t>。好的时代，家人们一起整合资源，战略合作共赢，</a:t>
            </a:r>
            <a:r>
              <a:rPr lang="zh-CN" altLang="en-US" sz="1600">
                <a:solidFill>
                  <a:schemeClr val="bg1"/>
                </a:solidFill>
                <a:highlight>
                  <a:srgbClr val="FF0000"/>
                </a:highlight>
                <a:sym typeface="+mn-ea"/>
              </a:rPr>
              <a:t>一起玩十年，</a:t>
            </a:r>
            <a:r>
              <a:rPr lang="zh-CN" altLang="en-US" sz="1600">
                <a:solidFill>
                  <a:schemeClr val="bg1"/>
                </a:solidFill>
                <a:highlight>
                  <a:srgbClr val="FF0000"/>
                </a:highlight>
              </a:rPr>
              <a:t>生态赢，大家赢！感谢、感恩！</a:t>
            </a:r>
            <a:endParaRPr lang="zh-CN" altLang="en-US" sz="1600" dirty="0">
              <a:solidFill>
                <a:schemeClr val="bg1"/>
              </a:solidFill>
              <a:highlight>
                <a:srgbClr val="FF0000"/>
              </a:highlight>
              <a:sym typeface="+mn-ea"/>
            </a:endParaRPr>
          </a:p>
        </p:txBody>
      </p:sp>
      <p:sp>
        <p:nvSpPr>
          <p:cNvPr id="34" name="文本框 33"/>
          <p:cNvSpPr txBox="1"/>
          <p:nvPr/>
        </p:nvSpPr>
        <p:spPr>
          <a:xfrm>
            <a:off x="7313930" y="3451860"/>
            <a:ext cx="2052955" cy="645160"/>
          </a:xfrm>
          <a:prstGeom prst="rect">
            <a:avLst/>
          </a:prstGeom>
          <a:noFill/>
        </p:spPr>
        <p:txBody>
          <a:bodyPr wrap="square" rtlCol="0">
            <a:spAutoFit/>
          </a:bodyPr>
          <a:p>
            <a:pPr algn="ctr"/>
            <a:r>
              <a:rPr lang="zh-CN" altLang="en-US" sz="1200">
                <a:solidFill>
                  <a:schemeClr val="bg1"/>
                </a:solidFill>
                <a:highlight>
                  <a:srgbClr val="FF0000"/>
                </a:highlight>
              </a:rPr>
              <a:t>第十三期北京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2022.10.21</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（友创团）</a:t>
            </a:r>
            <a:endParaRPr lang="zh-CN" altLang="en-US" sz="1200">
              <a:solidFill>
                <a:schemeClr val="bg1"/>
              </a:solidFill>
              <a:highlight>
                <a:srgbClr val="FF0000"/>
              </a:highlight>
            </a:endParaRPr>
          </a:p>
        </p:txBody>
      </p:sp>
      <p:sp>
        <p:nvSpPr>
          <p:cNvPr id="35" name="文本框 34"/>
          <p:cNvSpPr txBox="1"/>
          <p:nvPr/>
        </p:nvSpPr>
        <p:spPr>
          <a:xfrm>
            <a:off x="8857615" y="3421380"/>
            <a:ext cx="2052955" cy="645160"/>
          </a:xfrm>
          <a:prstGeom prst="rect">
            <a:avLst/>
          </a:prstGeom>
          <a:noFill/>
        </p:spPr>
        <p:txBody>
          <a:bodyPr wrap="square" rtlCol="0">
            <a:spAutoFit/>
          </a:bodyPr>
          <a:p>
            <a:pPr algn="ctr"/>
            <a:r>
              <a:rPr lang="zh-CN" altLang="en-US" sz="1200">
                <a:solidFill>
                  <a:schemeClr val="bg1"/>
                </a:solidFill>
                <a:highlight>
                  <a:srgbClr val="FF0000"/>
                </a:highlight>
              </a:rPr>
              <a:t>第十四期北京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2022.10.21</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（书写中国）</a:t>
            </a:r>
            <a:endParaRPr lang="zh-CN" altLang="en-US" sz="1200">
              <a:solidFill>
                <a:schemeClr val="bg1"/>
              </a:solidFill>
              <a:highlight>
                <a:srgbClr val="FF0000"/>
              </a:highlight>
            </a:endParaRPr>
          </a:p>
        </p:txBody>
      </p:sp>
      <p:sp>
        <p:nvSpPr>
          <p:cNvPr id="36" name="文本框 35"/>
          <p:cNvSpPr txBox="1"/>
          <p:nvPr/>
        </p:nvSpPr>
        <p:spPr>
          <a:xfrm>
            <a:off x="5632450" y="3434080"/>
            <a:ext cx="2052955" cy="645160"/>
          </a:xfrm>
          <a:prstGeom prst="rect">
            <a:avLst/>
          </a:prstGeom>
          <a:noFill/>
        </p:spPr>
        <p:txBody>
          <a:bodyPr wrap="square" rtlCol="0">
            <a:spAutoFit/>
          </a:bodyPr>
          <a:p>
            <a:pPr algn="ctr"/>
            <a:r>
              <a:rPr lang="zh-CN" altLang="en-US" sz="1200">
                <a:solidFill>
                  <a:schemeClr val="bg1"/>
                </a:solidFill>
                <a:highlight>
                  <a:srgbClr val="FF0000"/>
                </a:highlight>
              </a:rPr>
              <a:t>第十二期北京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2022.10.20</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（好视通）</a:t>
            </a:r>
            <a:endParaRPr lang="zh-CN" altLang="en-US" sz="1200">
              <a:solidFill>
                <a:schemeClr val="bg1"/>
              </a:solidFill>
              <a:highlight>
                <a:srgbClr val="FF0000"/>
              </a:highlight>
            </a:endParaRPr>
          </a:p>
        </p:txBody>
      </p:sp>
      <p:sp>
        <p:nvSpPr>
          <p:cNvPr id="37" name="文本框 36"/>
          <p:cNvSpPr txBox="1"/>
          <p:nvPr/>
        </p:nvSpPr>
        <p:spPr>
          <a:xfrm>
            <a:off x="4194175" y="3392805"/>
            <a:ext cx="2052955" cy="645160"/>
          </a:xfrm>
          <a:prstGeom prst="rect">
            <a:avLst/>
          </a:prstGeom>
          <a:noFill/>
        </p:spPr>
        <p:txBody>
          <a:bodyPr wrap="square" rtlCol="0">
            <a:spAutoFit/>
          </a:bodyPr>
          <a:p>
            <a:pPr algn="ctr"/>
            <a:r>
              <a:rPr lang="zh-CN" altLang="en-US" sz="1200">
                <a:solidFill>
                  <a:schemeClr val="bg1"/>
                </a:solidFill>
                <a:highlight>
                  <a:srgbClr val="FF0000"/>
                </a:highlight>
              </a:rPr>
              <a:t>第十一期北京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2022.10.20</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a:t>
            </a:r>
            <a:r>
              <a:rPr lang="en-US" altLang="zh-CN" sz="1200">
                <a:solidFill>
                  <a:schemeClr val="bg1"/>
                </a:solidFill>
                <a:highlight>
                  <a:srgbClr val="FF0000"/>
                </a:highlight>
              </a:rPr>
              <a:t>IT</a:t>
            </a:r>
            <a:r>
              <a:rPr lang="zh-CN" altLang="en-US" sz="1200">
                <a:solidFill>
                  <a:schemeClr val="bg1"/>
                </a:solidFill>
                <a:highlight>
                  <a:srgbClr val="FF0000"/>
                </a:highlight>
              </a:rPr>
              <a:t>金英会）</a:t>
            </a:r>
            <a:endParaRPr lang="zh-CN" altLang="en-US" sz="1200">
              <a:solidFill>
                <a:schemeClr val="bg1"/>
              </a:solidFill>
              <a:highlight>
                <a:srgbClr val="FF0000"/>
              </a:highlight>
            </a:endParaRPr>
          </a:p>
        </p:txBody>
      </p:sp>
      <p:pic>
        <p:nvPicPr>
          <p:cNvPr id="38" name="图片 37"/>
          <p:cNvPicPr>
            <a:picLocks noChangeAspect="1"/>
          </p:cNvPicPr>
          <p:nvPr/>
        </p:nvPicPr>
        <p:blipFill>
          <a:blip r:embed="rId14"/>
          <a:stretch>
            <a:fillRect/>
          </a:stretch>
        </p:blipFill>
        <p:spPr>
          <a:xfrm>
            <a:off x="9087485" y="2602865"/>
            <a:ext cx="1506220" cy="843915"/>
          </a:xfrm>
          <a:prstGeom prst="rect">
            <a:avLst/>
          </a:prstGeom>
        </p:spPr>
      </p:pic>
      <p:pic>
        <p:nvPicPr>
          <p:cNvPr id="39" name="图片 38"/>
          <p:cNvPicPr>
            <a:picLocks noChangeAspect="1"/>
          </p:cNvPicPr>
          <p:nvPr/>
        </p:nvPicPr>
        <p:blipFill>
          <a:blip r:embed="rId15"/>
          <a:stretch>
            <a:fillRect/>
          </a:stretch>
        </p:blipFill>
        <p:spPr>
          <a:xfrm>
            <a:off x="5812155" y="2613025"/>
            <a:ext cx="1590675" cy="840105"/>
          </a:xfrm>
          <a:prstGeom prst="rect">
            <a:avLst/>
          </a:prstGeom>
        </p:spPr>
      </p:pic>
      <p:pic>
        <p:nvPicPr>
          <p:cNvPr id="40" name="图片 39"/>
          <p:cNvPicPr>
            <a:picLocks noChangeAspect="1"/>
          </p:cNvPicPr>
          <p:nvPr/>
        </p:nvPicPr>
        <p:blipFill>
          <a:blip r:embed="rId16"/>
          <a:stretch>
            <a:fillRect/>
          </a:stretch>
        </p:blipFill>
        <p:spPr>
          <a:xfrm>
            <a:off x="7508875" y="2617470"/>
            <a:ext cx="1440815" cy="821690"/>
          </a:xfrm>
          <a:prstGeom prst="rect">
            <a:avLst/>
          </a:prstGeom>
        </p:spPr>
      </p:pic>
      <p:pic>
        <p:nvPicPr>
          <p:cNvPr id="41" name="图片 40"/>
          <p:cNvPicPr>
            <a:picLocks noChangeAspect="1"/>
          </p:cNvPicPr>
          <p:nvPr/>
        </p:nvPicPr>
        <p:blipFill>
          <a:blip r:embed="rId17"/>
          <a:stretch>
            <a:fillRect/>
          </a:stretch>
        </p:blipFill>
        <p:spPr>
          <a:xfrm>
            <a:off x="4547870" y="2605405"/>
            <a:ext cx="1205865" cy="814070"/>
          </a:xfrm>
          <a:prstGeom prst="rect">
            <a:avLst/>
          </a:prstGeom>
        </p:spPr>
      </p:pic>
      <p:pic>
        <p:nvPicPr>
          <p:cNvPr id="14" name="图片 13"/>
          <p:cNvPicPr>
            <a:picLocks noChangeAspect="1"/>
          </p:cNvPicPr>
          <p:nvPr/>
        </p:nvPicPr>
        <p:blipFill>
          <a:blip r:embed="rId18"/>
          <a:stretch>
            <a:fillRect/>
          </a:stretch>
        </p:blipFill>
        <p:spPr>
          <a:xfrm>
            <a:off x="10643235" y="2580005"/>
            <a:ext cx="1393825" cy="895985"/>
          </a:xfrm>
          <a:prstGeom prst="rect">
            <a:avLst/>
          </a:prstGeom>
        </p:spPr>
      </p:pic>
      <p:sp>
        <p:nvSpPr>
          <p:cNvPr id="26" name="文本框 25"/>
          <p:cNvSpPr txBox="1"/>
          <p:nvPr/>
        </p:nvSpPr>
        <p:spPr>
          <a:xfrm>
            <a:off x="10355580" y="3434080"/>
            <a:ext cx="2052955" cy="829945"/>
          </a:xfrm>
          <a:prstGeom prst="rect">
            <a:avLst/>
          </a:prstGeom>
          <a:noFill/>
        </p:spPr>
        <p:txBody>
          <a:bodyPr wrap="square" rtlCol="0">
            <a:spAutoFit/>
          </a:bodyPr>
          <a:p>
            <a:pPr algn="ctr"/>
            <a:r>
              <a:rPr lang="zh-CN" altLang="en-US" sz="1200">
                <a:solidFill>
                  <a:schemeClr val="bg1"/>
                </a:solidFill>
                <a:highlight>
                  <a:srgbClr val="FF0000"/>
                </a:highlight>
              </a:rPr>
              <a:t>第十五期北京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2022.10.24</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a:t>
            </a:r>
            <a:r>
              <a:rPr lang="zh-CN" altLang="en-US" sz="1200">
                <a:solidFill>
                  <a:schemeClr val="bg1"/>
                </a:solidFill>
                <a:highlight>
                  <a:srgbClr val="FF0000"/>
                </a:highlight>
                <a:sym typeface="+mn-ea"/>
              </a:rPr>
              <a:t>清博智能/</a:t>
            </a:r>
            <a:endParaRPr lang="zh-CN" altLang="en-US" sz="1200" b="1" dirty="0">
              <a:solidFill>
                <a:schemeClr val="bg1"/>
              </a:solidFill>
              <a:highlight>
                <a:srgbClr val="FF0000"/>
              </a:highlight>
              <a:latin typeface="仿宋" panose="02010609060101010101" charset="-122"/>
              <a:ea typeface="仿宋" panose="02010609060101010101" charset="-122"/>
              <a:sym typeface="+mn-ea"/>
            </a:endParaRPr>
          </a:p>
          <a:p>
            <a:pPr algn="ctr"/>
            <a:r>
              <a:rPr lang="zh-CN" altLang="en-US" sz="1200">
                <a:solidFill>
                  <a:schemeClr val="bg1"/>
                </a:solidFill>
                <a:highlight>
                  <a:srgbClr val="FF0000"/>
                </a:highlight>
                <a:sym typeface="+mn-ea"/>
              </a:rPr>
              <a:t>北京信息化协会</a:t>
            </a:r>
            <a:r>
              <a:rPr lang="zh-CN" altLang="en-US" sz="1200">
                <a:solidFill>
                  <a:schemeClr val="bg1"/>
                </a:solidFill>
                <a:highlight>
                  <a:srgbClr val="FF0000"/>
                </a:highlight>
              </a:rPr>
              <a:t>）</a:t>
            </a:r>
            <a:endParaRPr lang="zh-CN" altLang="en-US" sz="1200">
              <a:solidFill>
                <a:schemeClr val="bg1"/>
              </a:solidFill>
              <a:highlight>
                <a:srgbClr val="FF0000"/>
              </a:highlight>
            </a:endParaRPr>
          </a:p>
        </p:txBody>
      </p:sp>
      <p:pic>
        <p:nvPicPr>
          <p:cNvPr id="27" name="图片 26"/>
          <p:cNvPicPr>
            <a:picLocks noChangeAspect="1"/>
          </p:cNvPicPr>
          <p:nvPr/>
        </p:nvPicPr>
        <p:blipFill>
          <a:blip r:embed="rId19"/>
          <a:stretch>
            <a:fillRect/>
          </a:stretch>
        </p:blipFill>
        <p:spPr>
          <a:xfrm>
            <a:off x="106680" y="4145915"/>
            <a:ext cx="1483995" cy="831215"/>
          </a:xfrm>
          <a:prstGeom prst="rect">
            <a:avLst/>
          </a:prstGeom>
        </p:spPr>
      </p:pic>
      <p:sp>
        <p:nvSpPr>
          <p:cNvPr id="28" name="文本框 27"/>
          <p:cNvSpPr txBox="1"/>
          <p:nvPr/>
        </p:nvSpPr>
        <p:spPr>
          <a:xfrm>
            <a:off x="-177800" y="5029200"/>
            <a:ext cx="2052955" cy="645160"/>
          </a:xfrm>
          <a:prstGeom prst="rect">
            <a:avLst/>
          </a:prstGeom>
          <a:noFill/>
        </p:spPr>
        <p:txBody>
          <a:bodyPr wrap="square" rtlCol="0">
            <a:spAutoFit/>
          </a:bodyPr>
          <a:p>
            <a:pPr algn="ctr"/>
            <a:r>
              <a:rPr lang="zh-CN" altLang="en-US" sz="1200">
                <a:solidFill>
                  <a:schemeClr val="bg1"/>
                </a:solidFill>
                <a:highlight>
                  <a:srgbClr val="FF0000"/>
                </a:highlight>
              </a:rPr>
              <a:t>第十六期北京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2022.10.28</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（聚通达）</a:t>
            </a:r>
            <a:endParaRPr lang="zh-CN" altLang="en-US" sz="1200">
              <a:solidFill>
                <a:schemeClr val="bg1"/>
              </a:solidFill>
              <a:highlight>
                <a:srgbClr val="FF0000"/>
              </a:highlight>
            </a:endParaRPr>
          </a:p>
        </p:txBody>
      </p:sp>
      <p:pic>
        <p:nvPicPr>
          <p:cNvPr id="29" name="图片 28"/>
          <p:cNvPicPr>
            <a:picLocks noChangeAspect="1"/>
          </p:cNvPicPr>
          <p:nvPr/>
        </p:nvPicPr>
        <p:blipFill>
          <a:blip r:embed="rId20"/>
          <a:stretch>
            <a:fillRect/>
          </a:stretch>
        </p:blipFill>
        <p:spPr>
          <a:xfrm>
            <a:off x="1723390" y="4172585"/>
            <a:ext cx="1744980" cy="777240"/>
          </a:xfrm>
          <a:prstGeom prst="rect">
            <a:avLst/>
          </a:prstGeom>
        </p:spPr>
      </p:pic>
      <p:sp>
        <p:nvSpPr>
          <p:cNvPr id="30" name="文本框 29"/>
          <p:cNvSpPr txBox="1"/>
          <p:nvPr/>
        </p:nvSpPr>
        <p:spPr>
          <a:xfrm>
            <a:off x="1569085" y="4977130"/>
            <a:ext cx="2052955" cy="645160"/>
          </a:xfrm>
          <a:prstGeom prst="rect">
            <a:avLst/>
          </a:prstGeom>
          <a:noFill/>
        </p:spPr>
        <p:txBody>
          <a:bodyPr wrap="square" rtlCol="0">
            <a:spAutoFit/>
          </a:bodyPr>
          <a:p>
            <a:pPr algn="ctr"/>
            <a:r>
              <a:rPr lang="zh-CN" altLang="en-US" sz="1200">
                <a:solidFill>
                  <a:schemeClr val="bg1"/>
                </a:solidFill>
                <a:highlight>
                  <a:srgbClr val="FF0000"/>
                </a:highlight>
              </a:rPr>
              <a:t>第十七期深圳</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2022.10.29</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碧桂园博实乐）</a:t>
            </a:r>
            <a:endParaRPr lang="zh-CN" altLang="en-US" sz="1200">
              <a:solidFill>
                <a:schemeClr val="bg1"/>
              </a:solidFill>
              <a:highlight>
                <a:srgbClr val="FF0000"/>
              </a:highlight>
            </a:endParaRPr>
          </a:p>
        </p:txBody>
      </p:sp>
      <p:pic>
        <p:nvPicPr>
          <p:cNvPr id="31" name="图片 30"/>
          <p:cNvPicPr>
            <a:picLocks noChangeAspect="1"/>
          </p:cNvPicPr>
          <p:nvPr/>
        </p:nvPicPr>
        <p:blipFill>
          <a:blip r:embed="rId21"/>
          <a:stretch>
            <a:fillRect/>
          </a:stretch>
        </p:blipFill>
        <p:spPr>
          <a:xfrm>
            <a:off x="3641725" y="4173220"/>
            <a:ext cx="1264920" cy="880110"/>
          </a:xfrm>
          <a:prstGeom prst="rect">
            <a:avLst/>
          </a:prstGeom>
        </p:spPr>
      </p:pic>
      <p:sp>
        <p:nvSpPr>
          <p:cNvPr id="32" name="文本框 31"/>
          <p:cNvSpPr txBox="1"/>
          <p:nvPr/>
        </p:nvSpPr>
        <p:spPr>
          <a:xfrm>
            <a:off x="3278505" y="4977130"/>
            <a:ext cx="2052955" cy="645160"/>
          </a:xfrm>
          <a:prstGeom prst="rect">
            <a:avLst/>
          </a:prstGeom>
          <a:noFill/>
        </p:spPr>
        <p:txBody>
          <a:bodyPr wrap="square" rtlCol="0">
            <a:spAutoFit/>
          </a:bodyPr>
          <a:p>
            <a:pPr algn="ctr"/>
            <a:r>
              <a:rPr lang="zh-CN" altLang="en-US" sz="1200">
                <a:solidFill>
                  <a:schemeClr val="bg1"/>
                </a:solidFill>
                <a:highlight>
                  <a:srgbClr val="FF0000"/>
                </a:highlight>
              </a:rPr>
              <a:t>第十八期北京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2022.10.30</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中侨实业集团）</a:t>
            </a:r>
            <a:endParaRPr lang="zh-CN" altLang="en-US" sz="1200">
              <a:solidFill>
                <a:schemeClr val="bg1"/>
              </a:solidFill>
              <a:highlight>
                <a:srgbClr val="FF0000"/>
              </a:highlight>
            </a:endParaRPr>
          </a:p>
        </p:txBody>
      </p:sp>
      <p:pic>
        <p:nvPicPr>
          <p:cNvPr id="33" name="图片 32"/>
          <p:cNvPicPr>
            <a:picLocks noChangeAspect="1"/>
          </p:cNvPicPr>
          <p:nvPr/>
        </p:nvPicPr>
        <p:blipFill>
          <a:blip r:embed="rId22"/>
          <a:stretch>
            <a:fillRect/>
          </a:stretch>
        </p:blipFill>
        <p:spPr>
          <a:xfrm>
            <a:off x="5035550" y="4189730"/>
            <a:ext cx="1549400" cy="871220"/>
          </a:xfrm>
          <a:prstGeom prst="rect">
            <a:avLst/>
          </a:prstGeom>
        </p:spPr>
      </p:pic>
      <p:sp>
        <p:nvSpPr>
          <p:cNvPr id="43" name="文本框 42"/>
          <p:cNvSpPr txBox="1"/>
          <p:nvPr/>
        </p:nvSpPr>
        <p:spPr>
          <a:xfrm>
            <a:off x="4633595" y="5012690"/>
            <a:ext cx="2052955" cy="645160"/>
          </a:xfrm>
          <a:prstGeom prst="rect">
            <a:avLst/>
          </a:prstGeom>
          <a:noFill/>
        </p:spPr>
        <p:txBody>
          <a:bodyPr wrap="square" rtlCol="0">
            <a:spAutoFit/>
          </a:bodyPr>
          <a:p>
            <a:pPr algn="ctr"/>
            <a:r>
              <a:rPr lang="zh-CN" altLang="en-US" sz="1200">
                <a:solidFill>
                  <a:schemeClr val="bg1"/>
                </a:solidFill>
                <a:highlight>
                  <a:srgbClr val="FF0000"/>
                </a:highlight>
              </a:rPr>
              <a:t>第十九期北京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2022.11.03</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通天云</a:t>
            </a:r>
            <a:r>
              <a:rPr lang="en-US" altLang="zh-CN" sz="1200">
                <a:solidFill>
                  <a:schemeClr val="bg1"/>
                </a:solidFill>
                <a:highlight>
                  <a:srgbClr val="FF0000"/>
                </a:highlight>
              </a:rPr>
              <a:t>/</a:t>
            </a:r>
            <a:r>
              <a:rPr lang="zh-CN" altLang="en-US" sz="1200">
                <a:solidFill>
                  <a:schemeClr val="bg1"/>
                </a:solidFill>
                <a:highlight>
                  <a:srgbClr val="FF0000"/>
                </a:highlight>
              </a:rPr>
              <a:t>飞书）</a:t>
            </a:r>
            <a:endParaRPr lang="zh-CN" altLang="en-US" sz="1200">
              <a:solidFill>
                <a:schemeClr val="bg1"/>
              </a:solidFill>
              <a:highlight>
                <a:srgbClr val="FF0000"/>
              </a:highlight>
            </a:endParaRPr>
          </a:p>
        </p:txBody>
      </p:sp>
      <p:pic>
        <p:nvPicPr>
          <p:cNvPr id="44" name="图片 43"/>
          <p:cNvPicPr>
            <a:picLocks noChangeAspect="1"/>
          </p:cNvPicPr>
          <p:nvPr/>
        </p:nvPicPr>
        <p:blipFill>
          <a:blip r:embed="rId23"/>
          <a:stretch>
            <a:fillRect/>
          </a:stretch>
        </p:blipFill>
        <p:spPr>
          <a:xfrm>
            <a:off x="8406130" y="4189730"/>
            <a:ext cx="1804035" cy="820420"/>
          </a:xfrm>
          <a:prstGeom prst="rect">
            <a:avLst/>
          </a:prstGeom>
        </p:spPr>
      </p:pic>
      <p:sp>
        <p:nvSpPr>
          <p:cNvPr id="45" name="文本框 44"/>
          <p:cNvSpPr txBox="1"/>
          <p:nvPr/>
        </p:nvSpPr>
        <p:spPr>
          <a:xfrm>
            <a:off x="8213725" y="5008245"/>
            <a:ext cx="2052955" cy="645160"/>
          </a:xfrm>
          <a:prstGeom prst="rect">
            <a:avLst/>
          </a:prstGeom>
          <a:noFill/>
        </p:spPr>
        <p:txBody>
          <a:bodyPr wrap="square" rtlCol="0">
            <a:spAutoFit/>
          </a:bodyPr>
          <a:p>
            <a:pPr algn="ctr"/>
            <a:r>
              <a:rPr lang="zh-CN" altLang="en-US" sz="1200">
                <a:solidFill>
                  <a:schemeClr val="bg1"/>
                </a:solidFill>
                <a:highlight>
                  <a:srgbClr val="FF0000"/>
                </a:highlight>
              </a:rPr>
              <a:t>第二十一期北京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2022.11.18</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（创联教育）</a:t>
            </a:r>
            <a:endParaRPr lang="zh-CN" altLang="en-US" sz="1200">
              <a:solidFill>
                <a:schemeClr val="bg1"/>
              </a:solidFill>
              <a:highlight>
                <a:srgbClr val="FF0000"/>
              </a:highlight>
            </a:endParaRPr>
          </a:p>
        </p:txBody>
      </p:sp>
      <p:pic>
        <p:nvPicPr>
          <p:cNvPr id="46" name="图片 45"/>
          <p:cNvPicPr>
            <a:picLocks noChangeAspect="1"/>
          </p:cNvPicPr>
          <p:nvPr/>
        </p:nvPicPr>
        <p:blipFill>
          <a:blip r:embed="rId24"/>
          <a:stretch>
            <a:fillRect/>
          </a:stretch>
        </p:blipFill>
        <p:spPr>
          <a:xfrm>
            <a:off x="6623685" y="4189730"/>
            <a:ext cx="1684655" cy="874395"/>
          </a:xfrm>
          <a:prstGeom prst="rect">
            <a:avLst/>
          </a:prstGeom>
        </p:spPr>
      </p:pic>
      <p:sp>
        <p:nvSpPr>
          <p:cNvPr id="47" name="文本框 46"/>
          <p:cNvSpPr txBox="1"/>
          <p:nvPr/>
        </p:nvSpPr>
        <p:spPr>
          <a:xfrm>
            <a:off x="6392545" y="5029200"/>
            <a:ext cx="2052955" cy="645160"/>
          </a:xfrm>
          <a:prstGeom prst="rect">
            <a:avLst/>
          </a:prstGeom>
          <a:noFill/>
        </p:spPr>
        <p:txBody>
          <a:bodyPr wrap="square" rtlCol="0">
            <a:spAutoFit/>
          </a:bodyPr>
          <a:p>
            <a:pPr algn="ctr"/>
            <a:r>
              <a:rPr lang="zh-CN" altLang="en-US" sz="1200">
                <a:solidFill>
                  <a:schemeClr val="bg1"/>
                </a:solidFill>
                <a:highlight>
                  <a:srgbClr val="FF0000"/>
                </a:highlight>
              </a:rPr>
              <a:t>第二十期北京</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2022.11.12</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（百炼智能）</a:t>
            </a:r>
            <a:endParaRPr lang="zh-CN" altLang="en-US" sz="1200">
              <a:solidFill>
                <a:schemeClr val="bg1"/>
              </a:solidFill>
              <a:highlight>
                <a:srgbClr val="FF0000"/>
              </a:highlight>
            </a:endParaRPr>
          </a:p>
        </p:txBody>
      </p:sp>
      <p:sp>
        <p:nvSpPr>
          <p:cNvPr id="49" name="文本框 48"/>
          <p:cNvSpPr txBox="1"/>
          <p:nvPr/>
        </p:nvSpPr>
        <p:spPr>
          <a:xfrm>
            <a:off x="10040620" y="5051425"/>
            <a:ext cx="2052955" cy="645160"/>
          </a:xfrm>
          <a:prstGeom prst="rect">
            <a:avLst/>
          </a:prstGeom>
          <a:noFill/>
        </p:spPr>
        <p:txBody>
          <a:bodyPr wrap="square" rtlCol="0">
            <a:spAutoFit/>
          </a:bodyPr>
          <a:p>
            <a:pPr algn="ctr"/>
            <a:r>
              <a:rPr lang="zh-CN" altLang="en-US" sz="1200">
                <a:solidFill>
                  <a:schemeClr val="bg1"/>
                </a:solidFill>
                <a:highlight>
                  <a:srgbClr val="FF0000"/>
                </a:highlight>
              </a:rPr>
              <a:t>第二十二期云上</a:t>
            </a:r>
            <a:endParaRPr lang="zh-CN" altLang="en-US" sz="1200">
              <a:solidFill>
                <a:schemeClr val="bg1"/>
              </a:solidFill>
              <a:highlight>
                <a:srgbClr val="FF0000"/>
              </a:highlight>
            </a:endParaRPr>
          </a:p>
          <a:p>
            <a:pPr algn="ctr"/>
            <a:r>
              <a:rPr lang="en-US" altLang="zh-CN" sz="1200">
                <a:solidFill>
                  <a:schemeClr val="bg1"/>
                </a:solidFill>
                <a:highlight>
                  <a:srgbClr val="FF0000"/>
                </a:highlight>
              </a:rPr>
              <a:t>2022.11.25</a:t>
            </a:r>
            <a:endParaRPr lang="en-US" altLang="zh-CN" sz="1200">
              <a:solidFill>
                <a:schemeClr val="bg1"/>
              </a:solidFill>
              <a:highlight>
                <a:srgbClr val="FF0000"/>
              </a:highlight>
            </a:endParaRPr>
          </a:p>
          <a:p>
            <a:pPr algn="ctr"/>
            <a:r>
              <a:rPr lang="zh-CN" altLang="en-US" sz="1200">
                <a:solidFill>
                  <a:schemeClr val="bg1"/>
                </a:solidFill>
                <a:highlight>
                  <a:srgbClr val="FF0000"/>
                </a:highlight>
              </a:rPr>
              <a:t>（</a:t>
            </a:r>
            <a:r>
              <a:rPr lang="en-US" altLang="zh-CN" sz="1200">
                <a:solidFill>
                  <a:schemeClr val="bg1"/>
                </a:solidFill>
                <a:highlight>
                  <a:srgbClr val="FF0000"/>
                </a:highlight>
              </a:rPr>
              <a:t>263</a:t>
            </a:r>
            <a:r>
              <a:rPr lang="zh-CN" altLang="en-US" sz="1200">
                <a:solidFill>
                  <a:schemeClr val="bg1"/>
                </a:solidFill>
                <a:highlight>
                  <a:srgbClr val="FF0000"/>
                </a:highlight>
              </a:rPr>
              <a:t>）</a:t>
            </a:r>
            <a:endParaRPr lang="zh-CN" altLang="en-US" sz="1200">
              <a:solidFill>
                <a:schemeClr val="bg1"/>
              </a:solidFill>
              <a:highlight>
                <a:srgbClr val="FF0000"/>
              </a:highlight>
            </a:endParaRPr>
          </a:p>
        </p:txBody>
      </p:sp>
      <p:pic>
        <p:nvPicPr>
          <p:cNvPr id="50" name="图片 49"/>
          <p:cNvPicPr>
            <a:picLocks noChangeAspect="1"/>
          </p:cNvPicPr>
          <p:nvPr/>
        </p:nvPicPr>
        <p:blipFill>
          <a:blip r:embed="rId25"/>
          <a:stretch>
            <a:fillRect/>
          </a:stretch>
        </p:blipFill>
        <p:spPr>
          <a:xfrm>
            <a:off x="10523855" y="4239260"/>
            <a:ext cx="1233805" cy="721995"/>
          </a:xfrm>
          <a:prstGeom prst="rect">
            <a:avLst/>
          </a:prstGeom>
        </p:spPr>
      </p:pic>
    </p:spTree>
    <p:custDataLst>
      <p:tags r:id="rId26"/>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a:xfrm>
            <a:off x="1054769" y="392629"/>
            <a:ext cx="3398478" cy="441964"/>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r>
              <a:rPr lang="zh-CN" altLang="en-US" dirty="0" smtClean="0">
                <a:solidFill>
                  <a:schemeClr val="bg1"/>
                </a:solidFill>
              </a:rPr>
              <a:t>联盟架构</a:t>
            </a:r>
            <a:endParaRPr lang="zh-CN" altLang="en-US" dirty="0">
              <a:solidFill>
                <a:schemeClr val="bg1"/>
              </a:solidFill>
            </a:endParaRPr>
          </a:p>
        </p:txBody>
      </p:sp>
      <p:pic>
        <p:nvPicPr>
          <p:cNvPr id="7" name="图片 6"/>
          <p:cNvPicPr>
            <a:picLocks noChangeAspect="1"/>
          </p:cNvPicPr>
          <p:nvPr/>
        </p:nvPicPr>
        <p:blipFill>
          <a:blip r:embed="rId1" cstate="screen"/>
          <a:stretch>
            <a:fillRect/>
          </a:stretch>
        </p:blipFill>
        <p:spPr>
          <a:xfrm>
            <a:off x="236623" y="204538"/>
            <a:ext cx="818146" cy="818146"/>
          </a:xfrm>
          <a:prstGeom prst="rect">
            <a:avLst/>
          </a:prstGeom>
        </p:spPr>
      </p:pic>
      <p:pic>
        <p:nvPicPr>
          <p:cNvPr id="2" name="图片 1"/>
          <p:cNvPicPr>
            <a:picLocks noChangeAspect="1"/>
          </p:cNvPicPr>
          <p:nvPr/>
        </p:nvPicPr>
        <p:blipFill>
          <a:blip r:embed="rId2"/>
          <a:stretch>
            <a:fillRect/>
          </a:stretch>
        </p:blipFill>
        <p:spPr>
          <a:xfrm>
            <a:off x="2664460" y="570865"/>
            <a:ext cx="7400925" cy="5895975"/>
          </a:xfrm>
          <a:prstGeom prst="rect">
            <a:avLst/>
          </a:prstGeom>
        </p:spPr>
      </p:pic>
    </p:spTree>
    <p:custDataLst>
      <p:tags r:id="rId3"/>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a:xfrm>
            <a:off x="1054769" y="392629"/>
            <a:ext cx="3398478" cy="441964"/>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r>
              <a:rPr lang="zh-CN" altLang="en-US" dirty="0" smtClean="0">
                <a:solidFill>
                  <a:schemeClr val="bg1"/>
                </a:solidFill>
              </a:rPr>
              <a:t>联盟梦想：无限链接</a:t>
            </a:r>
            <a:endParaRPr lang="zh-CN" altLang="en-US" dirty="0">
              <a:solidFill>
                <a:schemeClr val="bg1"/>
              </a:solidFill>
            </a:endParaRPr>
          </a:p>
        </p:txBody>
      </p:sp>
      <p:pic>
        <p:nvPicPr>
          <p:cNvPr id="7" name="图片 6"/>
          <p:cNvPicPr>
            <a:picLocks noChangeAspect="1"/>
          </p:cNvPicPr>
          <p:nvPr/>
        </p:nvPicPr>
        <p:blipFill>
          <a:blip r:embed="rId1" cstate="screen"/>
          <a:stretch>
            <a:fillRect/>
          </a:stretch>
        </p:blipFill>
        <p:spPr>
          <a:xfrm>
            <a:off x="236623" y="204538"/>
            <a:ext cx="818146" cy="818146"/>
          </a:xfrm>
          <a:prstGeom prst="rect">
            <a:avLst/>
          </a:prstGeom>
        </p:spPr>
      </p:pic>
      <p:graphicFrame>
        <p:nvGraphicFramePr>
          <p:cNvPr id="2" name="图示 1"/>
          <p:cNvGraphicFramePr/>
          <p:nvPr/>
        </p:nvGraphicFramePr>
        <p:xfrm>
          <a:off x="2032000" y="392430"/>
          <a:ext cx="8128000" cy="5418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文本框 7"/>
          <p:cNvSpPr txBox="1"/>
          <p:nvPr/>
        </p:nvSpPr>
        <p:spPr>
          <a:xfrm>
            <a:off x="2274570" y="3963035"/>
            <a:ext cx="7642860" cy="1568450"/>
          </a:xfrm>
          <a:prstGeom prst="rect">
            <a:avLst/>
          </a:prstGeom>
          <a:noFill/>
        </p:spPr>
        <p:txBody>
          <a:bodyPr wrap="square" rtlCol="0" anchor="t">
            <a:spAutoFit/>
          </a:bodyPr>
          <a:p>
            <a:pPr algn="ctr"/>
            <a:r>
              <a:rPr lang="en-US" altLang="zh-CN" sz="3200">
                <a:solidFill>
                  <a:schemeClr val="bg1"/>
                </a:solidFill>
                <a:highlight>
                  <a:srgbClr val="FF0000"/>
                </a:highlight>
                <a:sym typeface="+mn-ea"/>
              </a:rPr>
              <a:t>100</a:t>
            </a:r>
            <a:r>
              <a:rPr lang="zh-CN" altLang="en-US" sz="3200">
                <a:solidFill>
                  <a:schemeClr val="bg1"/>
                </a:solidFill>
                <a:highlight>
                  <a:srgbClr val="FF0000"/>
                </a:highlight>
                <a:sym typeface="+mn-ea"/>
              </a:rPr>
              <a:t>个舵主，</a:t>
            </a:r>
            <a:r>
              <a:rPr lang="en-US" altLang="zh-CN" sz="3200">
                <a:solidFill>
                  <a:schemeClr val="bg1"/>
                </a:solidFill>
                <a:highlight>
                  <a:srgbClr val="FF0000"/>
                </a:highlight>
                <a:sym typeface="+mn-ea"/>
              </a:rPr>
              <a:t>10000</a:t>
            </a:r>
            <a:r>
              <a:rPr lang="zh-CN" altLang="en-US" sz="3200">
                <a:solidFill>
                  <a:schemeClr val="bg1"/>
                </a:solidFill>
                <a:highlight>
                  <a:srgbClr val="FF0000"/>
                </a:highlight>
                <a:sym typeface="+mn-ea"/>
              </a:rPr>
              <a:t>个企业会员，</a:t>
            </a:r>
            <a:r>
              <a:rPr lang="en-US" altLang="zh-CN" sz="3200">
                <a:solidFill>
                  <a:schemeClr val="bg1"/>
                </a:solidFill>
                <a:highlight>
                  <a:srgbClr val="FF0000"/>
                </a:highlight>
                <a:sym typeface="+mn-ea"/>
              </a:rPr>
              <a:t>15000</a:t>
            </a:r>
            <a:r>
              <a:rPr lang="zh-CN" altLang="en-US" sz="3200">
                <a:solidFill>
                  <a:schemeClr val="bg1"/>
                </a:solidFill>
                <a:highlight>
                  <a:srgbClr val="FF0000"/>
                </a:highlight>
                <a:sym typeface="+mn-ea"/>
              </a:rPr>
              <a:t>个个人成员，服务</a:t>
            </a:r>
            <a:r>
              <a:rPr lang="en-US" altLang="zh-CN" sz="3200">
                <a:solidFill>
                  <a:schemeClr val="bg1"/>
                </a:solidFill>
                <a:highlight>
                  <a:srgbClr val="FF0000"/>
                </a:highlight>
                <a:sym typeface="+mn-ea"/>
              </a:rPr>
              <a:t>150000</a:t>
            </a:r>
            <a:r>
              <a:rPr lang="zh-CN" altLang="en-US" sz="3200">
                <a:solidFill>
                  <a:schemeClr val="bg1"/>
                </a:solidFill>
                <a:highlight>
                  <a:srgbClr val="FF0000"/>
                </a:highlight>
                <a:sym typeface="+mn-ea"/>
              </a:rPr>
              <a:t>个企业客户，影响百万个企业客户是我们的梦想！</a:t>
            </a:r>
            <a:endParaRPr lang="zh-CN" altLang="en-US" sz="3200">
              <a:solidFill>
                <a:schemeClr val="bg1"/>
              </a:solidFill>
              <a:highlight>
                <a:srgbClr val="FF0000"/>
              </a:highlight>
              <a:sym typeface="+mn-ea"/>
            </a:endParaRPr>
          </a:p>
        </p:txBody>
      </p:sp>
    </p:spTree>
    <p:custDataLst>
      <p:tags r:id="rId7"/>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p:cNvSpPr/>
          <p:nvPr/>
        </p:nvSpPr>
        <p:spPr>
          <a:xfrm>
            <a:off x="4917291" y="-990034"/>
            <a:ext cx="2244963" cy="2244963"/>
          </a:xfrm>
          <a:prstGeom prst="ellipse">
            <a:avLst/>
          </a:prstGeom>
          <a:solidFill>
            <a:srgbClr val="FFFFFF">
              <a:alpha val="0"/>
            </a:srgbClr>
          </a:solidFill>
          <a:ln w="57150">
            <a:solidFill>
              <a:srgbClr val="093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矩形 20"/>
          <p:cNvSpPr/>
          <p:nvPr/>
        </p:nvSpPr>
        <p:spPr>
          <a:xfrm>
            <a:off x="4791947" y="135643"/>
            <a:ext cx="2495650" cy="707886"/>
          </a:xfrm>
          <a:prstGeom prst="rect">
            <a:avLst/>
          </a:prstGeom>
        </p:spPr>
        <p:txBody>
          <a:bodyPr wrap="square">
            <a:spAutoFit/>
          </a:bodyPr>
          <a:lstStyle/>
          <a:p>
            <a:pPr algn="ctr"/>
            <a:r>
              <a:rPr lang="zh-CN" altLang="en-US" sz="4000" b="1" dirty="0">
                <a:solidFill>
                  <a:schemeClr val="bg1">
                    <a:lumMod val="95000"/>
                  </a:schemeClr>
                </a:solidFill>
                <a:cs typeface="+mn-ea"/>
                <a:sym typeface="+mn-lt"/>
              </a:rPr>
              <a:t>目录</a:t>
            </a:r>
            <a:endParaRPr lang="zh-CN" altLang="en-US" sz="4000" b="1" dirty="0">
              <a:solidFill>
                <a:schemeClr val="bg1">
                  <a:lumMod val="95000"/>
                </a:schemeClr>
              </a:solidFill>
              <a:cs typeface="+mn-ea"/>
              <a:sym typeface="+mn-lt"/>
            </a:endParaRPr>
          </a:p>
        </p:txBody>
      </p:sp>
      <p:sp>
        <p:nvSpPr>
          <p:cNvPr id="22" name="矩形 21"/>
          <p:cNvSpPr/>
          <p:nvPr/>
        </p:nvSpPr>
        <p:spPr>
          <a:xfrm>
            <a:off x="4791947" y="718953"/>
            <a:ext cx="2495650" cy="369332"/>
          </a:xfrm>
          <a:prstGeom prst="rect">
            <a:avLst/>
          </a:prstGeom>
        </p:spPr>
        <p:txBody>
          <a:bodyPr wrap="square">
            <a:spAutoFit/>
          </a:bodyPr>
          <a:lstStyle/>
          <a:p>
            <a:pPr algn="ctr"/>
            <a:r>
              <a:rPr lang="en-US" altLang="zh-CN" dirty="0">
                <a:solidFill>
                  <a:schemeClr val="bg1">
                    <a:lumMod val="95000"/>
                  </a:schemeClr>
                </a:solidFill>
                <a:cs typeface="+mn-ea"/>
                <a:sym typeface="+mn-lt"/>
              </a:rPr>
              <a:t>CONTENTS</a:t>
            </a:r>
            <a:endParaRPr lang="zh-CN" altLang="en-US" dirty="0">
              <a:solidFill>
                <a:schemeClr val="bg1">
                  <a:lumMod val="95000"/>
                </a:schemeClr>
              </a:solidFill>
              <a:cs typeface="+mn-ea"/>
              <a:sym typeface="+mn-lt"/>
            </a:endParaRPr>
          </a:p>
        </p:txBody>
      </p:sp>
      <p:grpSp>
        <p:nvGrpSpPr>
          <p:cNvPr id="56" name="Group 6"/>
          <p:cNvGrpSpPr/>
          <p:nvPr/>
        </p:nvGrpSpPr>
        <p:grpSpPr>
          <a:xfrm>
            <a:off x="811190" y="2060946"/>
            <a:ext cx="2019484" cy="1805480"/>
            <a:chOff x="875738" y="2060948"/>
            <a:chExt cx="2019484" cy="1805480"/>
          </a:xfrm>
        </p:grpSpPr>
        <p:sp>
          <p:nvSpPr>
            <p:cNvPr id="57" name="椭圆 56"/>
            <p:cNvSpPr/>
            <p:nvPr/>
          </p:nvSpPr>
          <p:spPr>
            <a:xfrm>
              <a:off x="1350075" y="2060948"/>
              <a:ext cx="1070811" cy="1070811"/>
            </a:xfrm>
            <a:prstGeom prst="ellipse">
              <a:avLst/>
            </a:prstGeom>
            <a:gradFill>
              <a:gsLst>
                <a:gs pos="0">
                  <a:srgbClr val="2EFEF4"/>
                </a:gs>
                <a:gs pos="100000">
                  <a:schemeClr val="tx2">
                    <a:lumMod val="90000"/>
                  </a:schemeClr>
                </a:gs>
                <a:gs pos="33000">
                  <a:srgbClr val="0932D8"/>
                </a:gs>
                <a:gs pos="74000">
                  <a:srgbClr val="00149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8" name="security-lock_17321"/>
            <p:cNvSpPr>
              <a:spLocks noChangeAspect="1"/>
            </p:cNvSpPr>
            <p:nvPr/>
          </p:nvSpPr>
          <p:spPr bwMode="auto">
            <a:xfrm>
              <a:off x="1580637" y="2305688"/>
              <a:ext cx="609685" cy="581331"/>
            </a:xfrm>
            <a:custGeom>
              <a:avLst/>
              <a:gdLst>
                <a:gd name="connsiteX0" fmla="*/ 488736 w 606933"/>
                <a:gd name="connsiteY0" fmla="*/ 133863 h 578707"/>
                <a:gd name="connsiteX1" fmla="*/ 606933 w 606933"/>
                <a:gd name="connsiteY1" fmla="*/ 133863 h 578707"/>
                <a:gd name="connsiteX2" fmla="*/ 606933 w 606933"/>
                <a:gd name="connsiteY2" fmla="*/ 358333 h 578707"/>
                <a:gd name="connsiteX3" fmla="*/ 582134 w 606933"/>
                <a:gd name="connsiteY3" fmla="*/ 358333 h 578707"/>
                <a:gd name="connsiteX4" fmla="*/ 582134 w 606933"/>
                <a:gd name="connsiteY4" fmla="*/ 578707 h 578707"/>
                <a:gd name="connsiteX5" fmla="*/ 488736 w 606933"/>
                <a:gd name="connsiteY5" fmla="*/ 578707 h 578707"/>
                <a:gd name="connsiteX6" fmla="*/ 206192 w 606933"/>
                <a:gd name="connsiteY6" fmla="*/ 133863 h 578707"/>
                <a:gd name="connsiteX7" fmla="*/ 283412 w 606933"/>
                <a:gd name="connsiteY7" fmla="*/ 133863 h 578707"/>
                <a:gd name="connsiteX8" fmla="*/ 283412 w 606933"/>
                <a:gd name="connsiteY8" fmla="*/ 278415 h 578707"/>
                <a:gd name="connsiteX9" fmla="*/ 323422 w 606933"/>
                <a:gd name="connsiteY9" fmla="*/ 278415 h 578707"/>
                <a:gd name="connsiteX10" fmla="*/ 323422 w 606933"/>
                <a:gd name="connsiteY10" fmla="*/ 133863 h 578707"/>
                <a:gd name="connsiteX11" fmla="*/ 400741 w 606933"/>
                <a:gd name="connsiteY11" fmla="*/ 133863 h 578707"/>
                <a:gd name="connsiteX12" fmla="*/ 400741 w 606933"/>
                <a:gd name="connsiteY12" fmla="*/ 358333 h 578707"/>
                <a:gd name="connsiteX13" fmla="*/ 375935 w 606933"/>
                <a:gd name="connsiteY13" fmla="*/ 358333 h 578707"/>
                <a:gd name="connsiteX14" fmla="*/ 375935 w 606933"/>
                <a:gd name="connsiteY14" fmla="*/ 578707 h 578707"/>
                <a:gd name="connsiteX15" fmla="*/ 230998 w 606933"/>
                <a:gd name="connsiteY15" fmla="*/ 578707 h 578707"/>
                <a:gd name="connsiteX16" fmla="*/ 230998 w 606933"/>
                <a:gd name="connsiteY16" fmla="*/ 358333 h 578707"/>
                <a:gd name="connsiteX17" fmla="*/ 206192 w 606933"/>
                <a:gd name="connsiteY17" fmla="*/ 358333 h 578707"/>
                <a:gd name="connsiteX18" fmla="*/ 0 w 606933"/>
                <a:gd name="connsiteY18" fmla="*/ 133863 h 578707"/>
                <a:gd name="connsiteX19" fmla="*/ 118126 w 606933"/>
                <a:gd name="connsiteY19" fmla="*/ 133863 h 578707"/>
                <a:gd name="connsiteX20" fmla="*/ 118126 w 606933"/>
                <a:gd name="connsiteY20" fmla="*/ 578707 h 578707"/>
                <a:gd name="connsiteX21" fmla="*/ 24806 w 606933"/>
                <a:gd name="connsiteY21" fmla="*/ 578707 h 578707"/>
                <a:gd name="connsiteX22" fmla="*/ 24806 w 606933"/>
                <a:gd name="connsiteY22" fmla="*/ 358333 h 578707"/>
                <a:gd name="connsiteX23" fmla="*/ 0 w 606933"/>
                <a:gd name="connsiteY23" fmla="*/ 358333 h 578707"/>
                <a:gd name="connsiteX24" fmla="*/ 536086 w 606933"/>
                <a:gd name="connsiteY24" fmla="*/ 0 h 578707"/>
                <a:gd name="connsiteX25" fmla="*/ 583436 w 606933"/>
                <a:gd name="connsiteY25" fmla="*/ 47244 h 578707"/>
                <a:gd name="connsiteX26" fmla="*/ 536086 w 606933"/>
                <a:gd name="connsiteY26" fmla="*/ 94488 h 578707"/>
                <a:gd name="connsiteX27" fmla="*/ 488736 w 606933"/>
                <a:gd name="connsiteY27" fmla="*/ 47244 h 578707"/>
                <a:gd name="connsiteX28" fmla="*/ 536086 w 606933"/>
                <a:gd name="connsiteY28" fmla="*/ 0 h 578707"/>
                <a:gd name="connsiteX29" fmla="*/ 303467 w 606933"/>
                <a:gd name="connsiteY29" fmla="*/ 0 h 578707"/>
                <a:gd name="connsiteX30" fmla="*/ 350852 w 606933"/>
                <a:gd name="connsiteY30" fmla="*/ 47244 h 578707"/>
                <a:gd name="connsiteX31" fmla="*/ 303467 w 606933"/>
                <a:gd name="connsiteY31" fmla="*/ 94488 h 578707"/>
                <a:gd name="connsiteX32" fmla="*/ 256082 w 606933"/>
                <a:gd name="connsiteY32" fmla="*/ 47244 h 578707"/>
                <a:gd name="connsiteX33" fmla="*/ 303467 w 606933"/>
                <a:gd name="connsiteY33" fmla="*/ 0 h 578707"/>
                <a:gd name="connsiteX34" fmla="*/ 70812 w 606933"/>
                <a:gd name="connsiteY34" fmla="*/ 0 h 578707"/>
                <a:gd name="connsiteX35" fmla="*/ 118126 w 606933"/>
                <a:gd name="connsiteY35" fmla="*/ 47244 h 578707"/>
                <a:gd name="connsiteX36" fmla="*/ 70812 w 606933"/>
                <a:gd name="connsiteY36" fmla="*/ 94488 h 578707"/>
                <a:gd name="connsiteX37" fmla="*/ 23498 w 606933"/>
                <a:gd name="connsiteY37" fmla="*/ 47244 h 578707"/>
                <a:gd name="connsiteX38" fmla="*/ 70812 w 606933"/>
                <a:gd name="connsiteY38" fmla="*/ 0 h 57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6933" h="578707">
                  <a:moveTo>
                    <a:pt x="488736" y="133863"/>
                  </a:moveTo>
                  <a:lnTo>
                    <a:pt x="606933" y="133863"/>
                  </a:lnTo>
                  <a:lnTo>
                    <a:pt x="606933" y="358333"/>
                  </a:lnTo>
                  <a:lnTo>
                    <a:pt x="582134" y="358333"/>
                  </a:lnTo>
                  <a:lnTo>
                    <a:pt x="582134" y="578707"/>
                  </a:lnTo>
                  <a:lnTo>
                    <a:pt x="488736" y="578707"/>
                  </a:lnTo>
                  <a:close/>
                  <a:moveTo>
                    <a:pt x="206192" y="133863"/>
                  </a:moveTo>
                  <a:lnTo>
                    <a:pt x="283412" y="133863"/>
                  </a:lnTo>
                  <a:lnTo>
                    <a:pt x="283412" y="278415"/>
                  </a:lnTo>
                  <a:lnTo>
                    <a:pt x="323422" y="278415"/>
                  </a:lnTo>
                  <a:lnTo>
                    <a:pt x="323422" y="133863"/>
                  </a:lnTo>
                  <a:lnTo>
                    <a:pt x="400741" y="133863"/>
                  </a:lnTo>
                  <a:lnTo>
                    <a:pt x="400741" y="358333"/>
                  </a:lnTo>
                  <a:lnTo>
                    <a:pt x="375935" y="358333"/>
                  </a:lnTo>
                  <a:lnTo>
                    <a:pt x="375935" y="578707"/>
                  </a:lnTo>
                  <a:lnTo>
                    <a:pt x="230998" y="578707"/>
                  </a:lnTo>
                  <a:lnTo>
                    <a:pt x="230998" y="358333"/>
                  </a:lnTo>
                  <a:lnTo>
                    <a:pt x="206192" y="358333"/>
                  </a:lnTo>
                  <a:close/>
                  <a:moveTo>
                    <a:pt x="0" y="133863"/>
                  </a:moveTo>
                  <a:lnTo>
                    <a:pt x="118126" y="133863"/>
                  </a:lnTo>
                  <a:lnTo>
                    <a:pt x="118126" y="578707"/>
                  </a:lnTo>
                  <a:lnTo>
                    <a:pt x="24806" y="578707"/>
                  </a:lnTo>
                  <a:lnTo>
                    <a:pt x="24806" y="358333"/>
                  </a:lnTo>
                  <a:lnTo>
                    <a:pt x="0" y="358333"/>
                  </a:lnTo>
                  <a:close/>
                  <a:moveTo>
                    <a:pt x="536086" y="0"/>
                  </a:moveTo>
                  <a:cubicBezTo>
                    <a:pt x="562237" y="0"/>
                    <a:pt x="583436" y="21152"/>
                    <a:pt x="583436" y="47244"/>
                  </a:cubicBezTo>
                  <a:cubicBezTo>
                    <a:pt x="583436" y="73336"/>
                    <a:pt x="562237" y="94488"/>
                    <a:pt x="536086" y="94488"/>
                  </a:cubicBezTo>
                  <a:cubicBezTo>
                    <a:pt x="509935" y="94488"/>
                    <a:pt x="488736" y="73336"/>
                    <a:pt x="488736" y="47244"/>
                  </a:cubicBezTo>
                  <a:cubicBezTo>
                    <a:pt x="488736" y="21152"/>
                    <a:pt x="509935" y="0"/>
                    <a:pt x="536086" y="0"/>
                  </a:cubicBezTo>
                  <a:close/>
                  <a:moveTo>
                    <a:pt x="303467" y="0"/>
                  </a:moveTo>
                  <a:cubicBezTo>
                    <a:pt x="329637" y="0"/>
                    <a:pt x="350852" y="21152"/>
                    <a:pt x="350852" y="47244"/>
                  </a:cubicBezTo>
                  <a:cubicBezTo>
                    <a:pt x="350852" y="73336"/>
                    <a:pt x="329637" y="94488"/>
                    <a:pt x="303467" y="94488"/>
                  </a:cubicBezTo>
                  <a:cubicBezTo>
                    <a:pt x="277297" y="94488"/>
                    <a:pt x="256082" y="73336"/>
                    <a:pt x="256082" y="47244"/>
                  </a:cubicBezTo>
                  <a:cubicBezTo>
                    <a:pt x="256082" y="21152"/>
                    <a:pt x="277297" y="0"/>
                    <a:pt x="303467" y="0"/>
                  </a:cubicBezTo>
                  <a:close/>
                  <a:moveTo>
                    <a:pt x="70812" y="0"/>
                  </a:moveTo>
                  <a:cubicBezTo>
                    <a:pt x="96943" y="0"/>
                    <a:pt x="118126" y="21152"/>
                    <a:pt x="118126" y="47244"/>
                  </a:cubicBezTo>
                  <a:cubicBezTo>
                    <a:pt x="118126" y="73336"/>
                    <a:pt x="96943" y="94488"/>
                    <a:pt x="70812" y="94488"/>
                  </a:cubicBezTo>
                  <a:cubicBezTo>
                    <a:pt x="44681" y="94488"/>
                    <a:pt x="23498" y="73336"/>
                    <a:pt x="23498" y="47244"/>
                  </a:cubicBezTo>
                  <a:cubicBezTo>
                    <a:pt x="23498" y="21152"/>
                    <a:pt x="44681" y="0"/>
                    <a:pt x="70812" y="0"/>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9" name="矩形 58"/>
            <p:cNvSpPr/>
            <p:nvPr/>
          </p:nvSpPr>
          <p:spPr>
            <a:xfrm>
              <a:off x="875738" y="3281653"/>
              <a:ext cx="2019484"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b="1" dirty="0" smtClean="0">
                  <a:solidFill>
                    <a:schemeClr val="bg1"/>
                  </a:solidFill>
                  <a:cs typeface="+mn-ea"/>
                  <a:sym typeface="+mn-lt"/>
                </a:rPr>
                <a:t>联盟由来</a:t>
              </a:r>
              <a:endParaRPr lang="zh-CN" altLang="en-US" sz="3200" b="1" dirty="0">
                <a:solidFill>
                  <a:schemeClr val="bg1"/>
                </a:solidFill>
                <a:cs typeface="+mn-ea"/>
                <a:sym typeface="+mn-lt"/>
              </a:endParaRPr>
            </a:p>
          </p:txBody>
        </p:sp>
      </p:grpSp>
      <p:grpSp>
        <p:nvGrpSpPr>
          <p:cNvPr id="44" name="Group 29"/>
          <p:cNvGrpSpPr/>
          <p:nvPr/>
        </p:nvGrpSpPr>
        <p:grpSpPr>
          <a:xfrm>
            <a:off x="3658813" y="2060946"/>
            <a:ext cx="2019484" cy="1804270"/>
            <a:chOff x="875738" y="2060948"/>
            <a:chExt cx="2019484" cy="1804270"/>
          </a:xfrm>
        </p:grpSpPr>
        <p:sp>
          <p:nvSpPr>
            <p:cNvPr id="45" name="椭圆 44"/>
            <p:cNvSpPr/>
            <p:nvPr/>
          </p:nvSpPr>
          <p:spPr>
            <a:xfrm>
              <a:off x="1350075" y="2060948"/>
              <a:ext cx="1070811" cy="1070811"/>
            </a:xfrm>
            <a:prstGeom prst="ellipse">
              <a:avLst/>
            </a:prstGeom>
            <a:gradFill>
              <a:gsLst>
                <a:gs pos="0">
                  <a:srgbClr val="2EFEF4"/>
                </a:gs>
                <a:gs pos="100000">
                  <a:schemeClr val="tx2">
                    <a:lumMod val="90000"/>
                  </a:schemeClr>
                </a:gs>
                <a:gs pos="33000">
                  <a:srgbClr val="0932D8"/>
                </a:gs>
                <a:gs pos="74000">
                  <a:srgbClr val="00149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46" name="security-lock_17321"/>
            <p:cNvSpPr>
              <a:spLocks noChangeAspect="1"/>
            </p:cNvSpPr>
            <p:nvPr/>
          </p:nvSpPr>
          <p:spPr bwMode="auto">
            <a:xfrm>
              <a:off x="1580637" y="2291813"/>
              <a:ext cx="609685" cy="609081"/>
            </a:xfrm>
            <a:custGeom>
              <a:avLst/>
              <a:gdLst>
                <a:gd name="connsiteX0" fmla="*/ 71957 w 578004"/>
                <a:gd name="connsiteY0" fmla="*/ 173984 h 577432"/>
                <a:gd name="connsiteX1" fmla="*/ 85808 w 578004"/>
                <a:gd name="connsiteY1" fmla="*/ 186884 h 577432"/>
                <a:gd name="connsiteX2" fmla="*/ 85808 w 578004"/>
                <a:gd name="connsiteY2" fmla="*/ 298378 h 577432"/>
                <a:gd name="connsiteX3" fmla="*/ 71957 w 578004"/>
                <a:gd name="connsiteY3" fmla="*/ 311278 h 577432"/>
                <a:gd name="connsiteX4" fmla="*/ 59030 w 578004"/>
                <a:gd name="connsiteY4" fmla="*/ 298378 h 577432"/>
                <a:gd name="connsiteX5" fmla="*/ 59030 w 578004"/>
                <a:gd name="connsiteY5" fmla="*/ 186884 h 577432"/>
                <a:gd name="connsiteX6" fmla="*/ 71957 w 578004"/>
                <a:gd name="connsiteY6" fmla="*/ 173984 h 577432"/>
                <a:gd name="connsiteX7" fmla="*/ 254571 w 578004"/>
                <a:gd name="connsiteY7" fmla="*/ 171273 h 577432"/>
                <a:gd name="connsiteX8" fmla="*/ 405859 w 578004"/>
                <a:gd name="connsiteY8" fmla="*/ 203508 h 577432"/>
                <a:gd name="connsiteX9" fmla="*/ 427999 w 578004"/>
                <a:gd name="connsiteY9" fmla="*/ 203508 h 577432"/>
                <a:gd name="connsiteX10" fmla="*/ 446448 w 578004"/>
                <a:gd name="connsiteY10" fmla="*/ 210876 h 577432"/>
                <a:gd name="connsiteX11" fmla="*/ 434456 w 578004"/>
                <a:gd name="connsiteY11" fmla="*/ 301133 h 577432"/>
                <a:gd name="connsiteX12" fmla="*/ 452906 w 578004"/>
                <a:gd name="connsiteY12" fmla="*/ 316790 h 577432"/>
                <a:gd name="connsiteX13" fmla="*/ 472278 w 578004"/>
                <a:gd name="connsiteY13" fmla="*/ 301133 h 577432"/>
                <a:gd name="connsiteX14" fmla="*/ 459363 w 578004"/>
                <a:gd name="connsiteY14" fmla="*/ 210876 h 577432"/>
                <a:gd name="connsiteX15" fmla="*/ 477813 w 578004"/>
                <a:gd name="connsiteY15" fmla="*/ 203508 h 577432"/>
                <a:gd name="connsiteX16" fmla="*/ 503642 w 578004"/>
                <a:gd name="connsiteY16" fmla="*/ 203508 h 577432"/>
                <a:gd name="connsiteX17" fmla="*/ 527627 w 578004"/>
                <a:gd name="connsiteY17" fmla="*/ 220086 h 577432"/>
                <a:gd name="connsiteX18" fmla="*/ 576519 w 578004"/>
                <a:gd name="connsiteY18" fmla="*/ 344420 h 577432"/>
                <a:gd name="connsiteX19" fmla="*/ 561759 w 578004"/>
                <a:gd name="connsiteY19" fmla="*/ 378497 h 577432"/>
                <a:gd name="connsiteX20" fmla="*/ 527627 w 578004"/>
                <a:gd name="connsiteY20" fmla="*/ 363761 h 577432"/>
                <a:gd name="connsiteX21" fmla="*/ 504565 w 578004"/>
                <a:gd name="connsiteY21" fmla="*/ 303896 h 577432"/>
                <a:gd name="connsiteX22" fmla="*/ 504565 w 578004"/>
                <a:gd name="connsiteY22" fmla="*/ 376655 h 577432"/>
                <a:gd name="connsiteX23" fmla="*/ 514712 w 578004"/>
                <a:gd name="connsiteY23" fmla="*/ 548881 h 577432"/>
                <a:gd name="connsiteX24" fmla="*/ 489805 w 578004"/>
                <a:gd name="connsiteY24" fmla="*/ 576511 h 577432"/>
                <a:gd name="connsiteX25" fmla="*/ 487960 w 578004"/>
                <a:gd name="connsiteY25" fmla="*/ 577432 h 577432"/>
                <a:gd name="connsiteX26" fmla="*/ 462131 w 578004"/>
                <a:gd name="connsiteY26" fmla="*/ 552565 h 577432"/>
                <a:gd name="connsiteX27" fmla="*/ 452906 w 578004"/>
                <a:gd name="connsiteY27" fmla="*/ 404285 h 577432"/>
                <a:gd name="connsiteX28" fmla="*/ 444603 w 578004"/>
                <a:gd name="connsiteY28" fmla="*/ 552565 h 577432"/>
                <a:gd name="connsiteX29" fmla="*/ 418774 w 578004"/>
                <a:gd name="connsiteY29" fmla="*/ 577432 h 577432"/>
                <a:gd name="connsiteX30" fmla="*/ 416929 w 578004"/>
                <a:gd name="connsiteY30" fmla="*/ 576511 h 577432"/>
                <a:gd name="connsiteX31" fmla="*/ 392022 w 578004"/>
                <a:gd name="connsiteY31" fmla="*/ 548881 h 577432"/>
                <a:gd name="connsiteX32" fmla="*/ 402169 w 578004"/>
                <a:gd name="connsiteY32" fmla="*/ 376655 h 577432"/>
                <a:gd name="connsiteX33" fmla="*/ 402169 w 578004"/>
                <a:gd name="connsiteY33" fmla="*/ 256005 h 577432"/>
                <a:gd name="connsiteX34" fmla="*/ 397557 w 578004"/>
                <a:gd name="connsiteY34" fmla="*/ 255084 h 577432"/>
                <a:gd name="connsiteX35" fmla="*/ 244424 w 578004"/>
                <a:gd name="connsiteY35" fmla="*/ 222849 h 577432"/>
                <a:gd name="connsiteX36" fmla="*/ 224129 w 578004"/>
                <a:gd name="connsiteY36" fmla="*/ 191535 h 577432"/>
                <a:gd name="connsiteX37" fmla="*/ 254571 w 578004"/>
                <a:gd name="connsiteY37" fmla="*/ 171273 h 577432"/>
                <a:gd name="connsiteX38" fmla="*/ 190019 w 578004"/>
                <a:gd name="connsiteY38" fmla="*/ 134483 h 577432"/>
                <a:gd name="connsiteX39" fmla="*/ 203869 w 578004"/>
                <a:gd name="connsiteY39" fmla="*/ 147374 h 577432"/>
                <a:gd name="connsiteX40" fmla="*/ 203869 w 578004"/>
                <a:gd name="connsiteY40" fmla="*/ 298387 h 577432"/>
                <a:gd name="connsiteX41" fmla="*/ 190019 w 578004"/>
                <a:gd name="connsiteY41" fmla="*/ 311278 h 577432"/>
                <a:gd name="connsiteX42" fmla="*/ 177091 w 578004"/>
                <a:gd name="connsiteY42" fmla="*/ 298387 h 577432"/>
                <a:gd name="connsiteX43" fmla="*/ 177091 w 578004"/>
                <a:gd name="connsiteY43" fmla="*/ 147374 h 577432"/>
                <a:gd name="connsiteX44" fmla="*/ 190019 w 578004"/>
                <a:gd name="connsiteY44" fmla="*/ 134483 h 577432"/>
                <a:gd name="connsiteX45" fmla="*/ 453380 w 578004"/>
                <a:gd name="connsiteY45" fmla="*/ 97644 h 577432"/>
                <a:gd name="connsiteX46" fmla="*/ 499909 w 578004"/>
                <a:gd name="connsiteY46" fmla="*/ 144099 h 577432"/>
                <a:gd name="connsiteX47" fmla="*/ 453380 w 578004"/>
                <a:gd name="connsiteY47" fmla="*/ 190554 h 577432"/>
                <a:gd name="connsiteX48" fmla="*/ 406851 w 578004"/>
                <a:gd name="connsiteY48" fmla="*/ 144099 h 577432"/>
                <a:gd name="connsiteX49" fmla="*/ 453380 w 578004"/>
                <a:gd name="connsiteY49" fmla="*/ 97644 h 577432"/>
                <a:gd name="connsiteX50" fmla="*/ 130988 w 578004"/>
                <a:gd name="connsiteY50" fmla="*/ 81962 h 577432"/>
                <a:gd name="connsiteX51" fmla="*/ 144839 w 578004"/>
                <a:gd name="connsiteY51" fmla="*/ 94855 h 577432"/>
                <a:gd name="connsiteX52" fmla="*/ 144839 w 578004"/>
                <a:gd name="connsiteY52" fmla="*/ 298385 h 577432"/>
                <a:gd name="connsiteX53" fmla="*/ 130988 w 578004"/>
                <a:gd name="connsiteY53" fmla="*/ 311278 h 577432"/>
                <a:gd name="connsiteX54" fmla="*/ 118061 w 578004"/>
                <a:gd name="connsiteY54" fmla="*/ 298385 h 577432"/>
                <a:gd name="connsiteX55" fmla="*/ 118061 w 578004"/>
                <a:gd name="connsiteY55" fmla="*/ 94855 h 577432"/>
                <a:gd name="connsiteX56" fmla="*/ 130988 w 578004"/>
                <a:gd name="connsiteY56" fmla="*/ 81962 h 577432"/>
                <a:gd name="connsiteX57" fmla="*/ 25828 w 578004"/>
                <a:gd name="connsiteY57" fmla="*/ 0 h 577432"/>
                <a:gd name="connsiteX58" fmla="*/ 354210 w 578004"/>
                <a:gd name="connsiteY58" fmla="*/ 0 h 577432"/>
                <a:gd name="connsiteX59" fmla="*/ 380960 w 578004"/>
                <a:gd name="connsiteY59" fmla="*/ 26707 h 577432"/>
                <a:gd name="connsiteX60" fmla="*/ 368046 w 578004"/>
                <a:gd name="connsiteY60" fmla="*/ 48810 h 577432"/>
                <a:gd name="connsiteX61" fmla="*/ 368046 w 578004"/>
                <a:gd name="connsiteY61" fmla="*/ 168533 h 577432"/>
                <a:gd name="connsiteX62" fmla="*/ 341296 w 578004"/>
                <a:gd name="connsiteY62" fmla="*/ 163007 h 577432"/>
                <a:gd name="connsiteX63" fmla="*/ 341296 w 578004"/>
                <a:gd name="connsiteY63" fmla="*/ 52494 h 577432"/>
                <a:gd name="connsiteX64" fmla="*/ 39664 w 578004"/>
                <a:gd name="connsiteY64" fmla="*/ 52494 h 577432"/>
                <a:gd name="connsiteX65" fmla="*/ 39664 w 578004"/>
                <a:gd name="connsiteY65" fmla="*/ 340749 h 577432"/>
                <a:gd name="connsiteX66" fmla="*/ 341296 w 578004"/>
                <a:gd name="connsiteY66" fmla="*/ 340749 h 577432"/>
                <a:gd name="connsiteX67" fmla="*/ 341296 w 578004"/>
                <a:gd name="connsiteY67" fmla="*/ 269837 h 577432"/>
                <a:gd name="connsiteX68" fmla="*/ 368046 w 578004"/>
                <a:gd name="connsiteY68" fmla="*/ 275362 h 577432"/>
                <a:gd name="connsiteX69" fmla="*/ 368046 w 578004"/>
                <a:gd name="connsiteY69" fmla="*/ 354563 h 577432"/>
                <a:gd name="connsiteX70" fmla="*/ 354210 w 578004"/>
                <a:gd name="connsiteY70" fmla="*/ 367457 h 577432"/>
                <a:gd name="connsiteX71" fmla="*/ 273959 w 578004"/>
                <a:gd name="connsiteY71" fmla="*/ 367457 h 577432"/>
                <a:gd name="connsiteX72" fmla="*/ 321003 w 578004"/>
                <a:gd name="connsiteY72" fmla="*/ 544278 h 577432"/>
                <a:gd name="connsiteX73" fmla="*/ 302554 w 578004"/>
                <a:gd name="connsiteY73" fmla="*/ 576511 h 577432"/>
                <a:gd name="connsiteX74" fmla="*/ 295175 w 578004"/>
                <a:gd name="connsiteY74" fmla="*/ 577432 h 577432"/>
                <a:gd name="connsiteX75" fmla="*/ 270270 w 578004"/>
                <a:gd name="connsiteY75" fmla="*/ 557171 h 577432"/>
                <a:gd name="connsiteX76" fmla="*/ 219537 w 578004"/>
                <a:gd name="connsiteY76" fmla="*/ 367457 h 577432"/>
                <a:gd name="connsiteX77" fmla="*/ 161423 w 578004"/>
                <a:gd name="connsiteY77" fmla="*/ 367457 h 577432"/>
                <a:gd name="connsiteX78" fmla="*/ 110690 w 578004"/>
                <a:gd name="connsiteY78" fmla="*/ 557171 h 577432"/>
                <a:gd name="connsiteX79" fmla="*/ 85785 w 578004"/>
                <a:gd name="connsiteY79" fmla="*/ 577432 h 577432"/>
                <a:gd name="connsiteX80" fmla="*/ 78406 w 578004"/>
                <a:gd name="connsiteY80" fmla="*/ 576511 h 577432"/>
                <a:gd name="connsiteX81" fmla="*/ 59957 w 578004"/>
                <a:gd name="connsiteY81" fmla="*/ 544278 h 577432"/>
                <a:gd name="connsiteX82" fmla="*/ 107001 w 578004"/>
                <a:gd name="connsiteY82" fmla="*/ 367457 h 577432"/>
                <a:gd name="connsiteX83" fmla="*/ 25828 w 578004"/>
                <a:gd name="connsiteY83" fmla="*/ 367457 h 577432"/>
                <a:gd name="connsiteX84" fmla="*/ 12914 w 578004"/>
                <a:gd name="connsiteY84" fmla="*/ 354563 h 577432"/>
                <a:gd name="connsiteX85" fmla="*/ 12914 w 578004"/>
                <a:gd name="connsiteY85" fmla="*/ 48810 h 577432"/>
                <a:gd name="connsiteX86" fmla="*/ 0 w 578004"/>
                <a:gd name="connsiteY86" fmla="*/ 26707 h 577432"/>
                <a:gd name="connsiteX87" fmla="*/ 25828 w 578004"/>
                <a:gd name="connsiteY87" fmla="*/ 0 h 57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78004" h="577432">
                  <a:moveTo>
                    <a:pt x="71957" y="173984"/>
                  </a:moveTo>
                  <a:cubicBezTo>
                    <a:pt x="79344" y="173984"/>
                    <a:pt x="85808" y="179513"/>
                    <a:pt x="85808" y="186884"/>
                  </a:cubicBezTo>
                  <a:lnTo>
                    <a:pt x="85808" y="298378"/>
                  </a:lnTo>
                  <a:cubicBezTo>
                    <a:pt x="85808" y="305749"/>
                    <a:pt x="79344" y="311278"/>
                    <a:pt x="71957" y="311278"/>
                  </a:cubicBezTo>
                  <a:cubicBezTo>
                    <a:pt x="64570" y="311278"/>
                    <a:pt x="59030" y="305749"/>
                    <a:pt x="59030" y="298378"/>
                  </a:cubicBezTo>
                  <a:lnTo>
                    <a:pt x="59030" y="186884"/>
                  </a:lnTo>
                  <a:cubicBezTo>
                    <a:pt x="59030" y="179513"/>
                    <a:pt x="64570" y="173984"/>
                    <a:pt x="71957" y="173984"/>
                  </a:cubicBezTo>
                  <a:close/>
                  <a:moveTo>
                    <a:pt x="254571" y="171273"/>
                  </a:moveTo>
                  <a:lnTo>
                    <a:pt x="405859" y="203508"/>
                  </a:lnTo>
                  <a:lnTo>
                    <a:pt x="427999" y="203508"/>
                  </a:lnTo>
                  <a:cubicBezTo>
                    <a:pt x="435378" y="203508"/>
                    <a:pt x="441836" y="206271"/>
                    <a:pt x="446448" y="210876"/>
                  </a:cubicBezTo>
                  <a:lnTo>
                    <a:pt x="434456" y="301133"/>
                  </a:lnTo>
                  <a:lnTo>
                    <a:pt x="452906" y="316790"/>
                  </a:lnTo>
                  <a:lnTo>
                    <a:pt x="472278" y="301133"/>
                  </a:lnTo>
                  <a:lnTo>
                    <a:pt x="459363" y="210876"/>
                  </a:lnTo>
                  <a:cubicBezTo>
                    <a:pt x="463976" y="206271"/>
                    <a:pt x="470433" y="203508"/>
                    <a:pt x="477813" y="203508"/>
                  </a:cubicBezTo>
                  <a:lnTo>
                    <a:pt x="503642" y="203508"/>
                  </a:lnTo>
                  <a:cubicBezTo>
                    <a:pt x="514712" y="203508"/>
                    <a:pt x="523937" y="209955"/>
                    <a:pt x="527627" y="220086"/>
                  </a:cubicBezTo>
                  <a:lnTo>
                    <a:pt x="576519" y="344420"/>
                  </a:lnTo>
                  <a:cubicBezTo>
                    <a:pt x="581131" y="358235"/>
                    <a:pt x="574674" y="372971"/>
                    <a:pt x="561759" y="378497"/>
                  </a:cubicBezTo>
                  <a:cubicBezTo>
                    <a:pt x="547922" y="384023"/>
                    <a:pt x="532239" y="377576"/>
                    <a:pt x="527627" y="363761"/>
                  </a:cubicBezTo>
                  <a:lnTo>
                    <a:pt x="504565" y="303896"/>
                  </a:lnTo>
                  <a:lnTo>
                    <a:pt x="504565" y="376655"/>
                  </a:lnTo>
                  <a:lnTo>
                    <a:pt x="514712" y="548881"/>
                  </a:lnTo>
                  <a:cubicBezTo>
                    <a:pt x="514712" y="563617"/>
                    <a:pt x="503642" y="576511"/>
                    <a:pt x="489805" y="576511"/>
                  </a:cubicBezTo>
                  <a:cubicBezTo>
                    <a:pt x="488883" y="577432"/>
                    <a:pt x="488883" y="577432"/>
                    <a:pt x="487960" y="577432"/>
                  </a:cubicBezTo>
                  <a:cubicBezTo>
                    <a:pt x="474123" y="577432"/>
                    <a:pt x="463053" y="566380"/>
                    <a:pt x="462131" y="552565"/>
                  </a:cubicBezTo>
                  <a:lnTo>
                    <a:pt x="452906" y="404285"/>
                  </a:lnTo>
                  <a:lnTo>
                    <a:pt x="444603" y="552565"/>
                  </a:lnTo>
                  <a:cubicBezTo>
                    <a:pt x="443681" y="566380"/>
                    <a:pt x="432611" y="577432"/>
                    <a:pt x="418774" y="577432"/>
                  </a:cubicBezTo>
                  <a:cubicBezTo>
                    <a:pt x="417851" y="577432"/>
                    <a:pt x="416929" y="577432"/>
                    <a:pt x="416929" y="576511"/>
                  </a:cubicBezTo>
                  <a:cubicBezTo>
                    <a:pt x="402169" y="576511"/>
                    <a:pt x="391099" y="563617"/>
                    <a:pt x="392022" y="548881"/>
                  </a:cubicBezTo>
                  <a:lnTo>
                    <a:pt x="402169" y="376655"/>
                  </a:lnTo>
                  <a:lnTo>
                    <a:pt x="402169" y="256005"/>
                  </a:lnTo>
                  <a:cubicBezTo>
                    <a:pt x="400324" y="256005"/>
                    <a:pt x="398479" y="255084"/>
                    <a:pt x="397557" y="255084"/>
                  </a:cubicBezTo>
                  <a:lnTo>
                    <a:pt x="244424" y="222849"/>
                  </a:lnTo>
                  <a:cubicBezTo>
                    <a:pt x="229664" y="219165"/>
                    <a:pt x="220439" y="205350"/>
                    <a:pt x="224129" y="191535"/>
                  </a:cubicBezTo>
                  <a:cubicBezTo>
                    <a:pt x="226897" y="176799"/>
                    <a:pt x="240734" y="168510"/>
                    <a:pt x="254571" y="171273"/>
                  </a:cubicBezTo>
                  <a:close/>
                  <a:moveTo>
                    <a:pt x="190019" y="134483"/>
                  </a:moveTo>
                  <a:cubicBezTo>
                    <a:pt x="197406" y="134483"/>
                    <a:pt x="203869" y="140008"/>
                    <a:pt x="203869" y="147374"/>
                  </a:cubicBezTo>
                  <a:lnTo>
                    <a:pt x="203869" y="298387"/>
                  </a:lnTo>
                  <a:cubicBezTo>
                    <a:pt x="203869" y="305753"/>
                    <a:pt x="197406" y="311278"/>
                    <a:pt x="190019" y="311278"/>
                  </a:cubicBezTo>
                  <a:cubicBezTo>
                    <a:pt x="183555" y="311278"/>
                    <a:pt x="177091" y="305753"/>
                    <a:pt x="177091" y="298387"/>
                  </a:cubicBezTo>
                  <a:lnTo>
                    <a:pt x="177091" y="147374"/>
                  </a:lnTo>
                  <a:cubicBezTo>
                    <a:pt x="177091" y="140008"/>
                    <a:pt x="183555" y="134483"/>
                    <a:pt x="190019" y="134483"/>
                  </a:cubicBezTo>
                  <a:close/>
                  <a:moveTo>
                    <a:pt x="453380" y="97644"/>
                  </a:moveTo>
                  <a:cubicBezTo>
                    <a:pt x="479077" y="97644"/>
                    <a:pt x="499909" y="118443"/>
                    <a:pt x="499909" y="144099"/>
                  </a:cubicBezTo>
                  <a:cubicBezTo>
                    <a:pt x="499909" y="169755"/>
                    <a:pt x="479077" y="190554"/>
                    <a:pt x="453380" y="190554"/>
                  </a:cubicBezTo>
                  <a:cubicBezTo>
                    <a:pt x="427683" y="190554"/>
                    <a:pt x="406851" y="169755"/>
                    <a:pt x="406851" y="144099"/>
                  </a:cubicBezTo>
                  <a:cubicBezTo>
                    <a:pt x="406851" y="118443"/>
                    <a:pt x="427683" y="97644"/>
                    <a:pt x="453380" y="97644"/>
                  </a:cubicBezTo>
                  <a:close/>
                  <a:moveTo>
                    <a:pt x="130988" y="81962"/>
                  </a:moveTo>
                  <a:cubicBezTo>
                    <a:pt x="138375" y="81962"/>
                    <a:pt x="144839" y="87488"/>
                    <a:pt x="144839" y="94855"/>
                  </a:cubicBezTo>
                  <a:lnTo>
                    <a:pt x="144839" y="298385"/>
                  </a:lnTo>
                  <a:cubicBezTo>
                    <a:pt x="144839" y="305752"/>
                    <a:pt x="138375" y="311278"/>
                    <a:pt x="130988" y="311278"/>
                  </a:cubicBezTo>
                  <a:cubicBezTo>
                    <a:pt x="124524" y="311278"/>
                    <a:pt x="118061" y="305752"/>
                    <a:pt x="118061" y="298385"/>
                  </a:cubicBezTo>
                  <a:lnTo>
                    <a:pt x="118061" y="94855"/>
                  </a:lnTo>
                  <a:cubicBezTo>
                    <a:pt x="118061" y="87488"/>
                    <a:pt x="124524" y="81962"/>
                    <a:pt x="130988" y="81962"/>
                  </a:cubicBezTo>
                  <a:close/>
                  <a:moveTo>
                    <a:pt x="25828" y="0"/>
                  </a:moveTo>
                  <a:lnTo>
                    <a:pt x="354210" y="0"/>
                  </a:lnTo>
                  <a:cubicBezTo>
                    <a:pt x="368969" y="0"/>
                    <a:pt x="380960" y="11972"/>
                    <a:pt x="380960" y="26707"/>
                  </a:cubicBezTo>
                  <a:cubicBezTo>
                    <a:pt x="380960" y="35917"/>
                    <a:pt x="375426" y="44205"/>
                    <a:pt x="368046" y="48810"/>
                  </a:cubicBezTo>
                  <a:lnTo>
                    <a:pt x="368046" y="168533"/>
                  </a:lnTo>
                  <a:lnTo>
                    <a:pt x="341296" y="163007"/>
                  </a:lnTo>
                  <a:lnTo>
                    <a:pt x="341296" y="52494"/>
                  </a:lnTo>
                  <a:lnTo>
                    <a:pt x="39664" y="52494"/>
                  </a:lnTo>
                  <a:lnTo>
                    <a:pt x="39664" y="340749"/>
                  </a:lnTo>
                  <a:lnTo>
                    <a:pt x="341296" y="340749"/>
                  </a:lnTo>
                  <a:lnTo>
                    <a:pt x="341296" y="269837"/>
                  </a:lnTo>
                  <a:lnTo>
                    <a:pt x="368046" y="275362"/>
                  </a:lnTo>
                  <a:lnTo>
                    <a:pt x="368046" y="354563"/>
                  </a:lnTo>
                  <a:cubicBezTo>
                    <a:pt x="368046" y="361010"/>
                    <a:pt x="361589" y="367457"/>
                    <a:pt x="354210" y="367457"/>
                  </a:cubicBezTo>
                  <a:lnTo>
                    <a:pt x="273959" y="367457"/>
                  </a:lnTo>
                  <a:lnTo>
                    <a:pt x="321003" y="544278"/>
                  </a:lnTo>
                  <a:cubicBezTo>
                    <a:pt x="324693" y="558092"/>
                    <a:pt x="316391" y="572827"/>
                    <a:pt x="302554" y="576511"/>
                  </a:cubicBezTo>
                  <a:cubicBezTo>
                    <a:pt x="299787" y="576511"/>
                    <a:pt x="297942" y="577432"/>
                    <a:pt x="295175" y="577432"/>
                  </a:cubicBezTo>
                  <a:cubicBezTo>
                    <a:pt x="284106" y="577432"/>
                    <a:pt x="273037" y="569143"/>
                    <a:pt x="270270" y="557171"/>
                  </a:cubicBezTo>
                  <a:lnTo>
                    <a:pt x="219537" y="367457"/>
                  </a:lnTo>
                  <a:lnTo>
                    <a:pt x="161423" y="367457"/>
                  </a:lnTo>
                  <a:lnTo>
                    <a:pt x="110690" y="557171"/>
                  </a:lnTo>
                  <a:cubicBezTo>
                    <a:pt x="107923" y="569143"/>
                    <a:pt x="96854" y="577432"/>
                    <a:pt x="85785" y="577432"/>
                  </a:cubicBezTo>
                  <a:cubicBezTo>
                    <a:pt x="83018" y="577432"/>
                    <a:pt x="81173" y="576511"/>
                    <a:pt x="78406" y="576511"/>
                  </a:cubicBezTo>
                  <a:cubicBezTo>
                    <a:pt x="64569" y="572827"/>
                    <a:pt x="56267" y="558092"/>
                    <a:pt x="59957" y="544278"/>
                  </a:cubicBezTo>
                  <a:lnTo>
                    <a:pt x="107001" y="367457"/>
                  </a:lnTo>
                  <a:lnTo>
                    <a:pt x="25828" y="367457"/>
                  </a:lnTo>
                  <a:cubicBezTo>
                    <a:pt x="19371" y="367457"/>
                    <a:pt x="12914" y="361010"/>
                    <a:pt x="12914" y="354563"/>
                  </a:cubicBezTo>
                  <a:lnTo>
                    <a:pt x="12914" y="48810"/>
                  </a:lnTo>
                  <a:cubicBezTo>
                    <a:pt x="5534" y="44205"/>
                    <a:pt x="0" y="35917"/>
                    <a:pt x="0" y="26707"/>
                  </a:cubicBezTo>
                  <a:cubicBezTo>
                    <a:pt x="0" y="11972"/>
                    <a:pt x="11991" y="0"/>
                    <a:pt x="25828" y="0"/>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7" name="矩形 46"/>
            <p:cNvSpPr/>
            <p:nvPr/>
          </p:nvSpPr>
          <p:spPr>
            <a:xfrm>
              <a:off x="875738" y="3281653"/>
              <a:ext cx="2019484" cy="583565"/>
            </a:xfrm>
            <a:prstGeom prst="rect">
              <a:avLst/>
            </a:prstGeom>
          </p:spPr>
          <p:txBody>
            <a:bodyPr wrap="square">
              <a:spAutoFit/>
            </a:bodyPr>
            <a:lstStyle/>
            <a:p>
              <a:pPr algn="ctr"/>
              <a:r>
                <a:rPr lang="zh-CN" sz="3200" b="1" dirty="0">
                  <a:gradFill>
                    <a:gsLst>
                      <a:gs pos="0">
                        <a:srgbClr val="2EFEF4"/>
                      </a:gs>
                      <a:gs pos="100000">
                        <a:schemeClr val="bg1"/>
                      </a:gs>
                    </a:gsLst>
                    <a:lin ang="0" scaled="0"/>
                  </a:gradFill>
                  <a:highlight>
                    <a:srgbClr val="0000FF"/>
                  </a:highlight>
                  <a:cs typeface="+mn-ea"/>
                  <a:sym typeface="+mn-lt"/>
                </a:rPr>
                <a:t>目前情况</a:t>
              </a:r>
              <a:endParaRPr lang="zh-CN" sz="3200" b="1" dirty="0">
                <a:gradFill>
                  <a:gsLst>
                    <a:gs pos="0">
                      <a:srgbClr val="2EFEF4"/>
                    </a:gs>
                    <a:gs pos="100000">
                      <a:schemeClr val="bg1"/>
                    </a:gs>
                  </a:gsLst>
                  <a:lin ang="0" scaled="0"/>
                </a:gradFill>
                <a:highlight>
                  <a:srgbClr val="0000FF"/>
                </a:highlight>
                <a:cs typeface="+mn-ea"/>
                <a:sym typeface="+mn-lt"/>
              </a:endParaRPr>
            </a:p>
          </p:txBody>
        </p:sp>
      </p:grpSp>
      <p:grpSp>
        <p:nvGrpSpPr>
          <p:cNvPr id="48" name="Group 35"/>
          <p:cNvGrpSpPr/>
          <p:nvPr/>
        </p:nvGrpSpPr>
        <p:grpSpPr>
          <a:xfrm>
            <a:off x="6506436" y="2060946"/>
            <a:ext cx="2019484" cy="1805480"/>
            <a:chOff x="875738" y="2060948"/>
            <a:chExt cx="2019484" cy="1805480"/>
          </a:xfrm>
        </p:grpSpPr>
        <p:sp>
          <p:nvSpPr>
            <p:cNvPr id="49" name="椭圆 48"/>
            <p:cNvSpPr/>
            <p:nvPr/>
          </p:nvSpPr>
          <p:spPr>
            <a:xfrm>
              <a:off x="1350075" y="2060948"/>
              <a:ext cx="1070811" cy="1070811"/>
            </a:xfrm>
            <a:prstGeom prst="ellipse">
              <a:avLst/>
            </a:prstGeom>
            <a:gradFill>
              <a:gsLst>
                <a:gs pos="0">
                  <a:srgbClr val="2EFEF4"/>
                </a:gs>
                <a:gs pos="100000">
                  <a:schemeClr val="tx2">
                    <a:lumMod val="90000"/>
                  </a:schemeClr>
                </a:gs>
                <a:gs pos="33000">
                  <a:srgbClr val="0932D8"/>
                </a:gs>
                <a:gs pos="74000">
                  <a:srgbClr val="00149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0" name="security-lock_17321"/>
            <p:cNvSpPr>
              <a:spLocks noChangeAspect="1"/>
            </p:cNvSpPr>
            <p:nvPr/>
          </p:nvSpPr>
          <p:spPr bwMode="auto">
            <a:xfrm>
              <a:off x="1610350" y="2291511"/>
              <a:ext cx="550260" cy="609685"/>
            </a:xfrm>
            <a:custGeom>
              <a:avLst/>
              <a:gdLst>
                <a:gd name="connsiteX0" fmla="*/ 403529 w 537997"/>
                <a:gd name="connsiteY0" fmla="*/ 178955 h 596097"/>
                <a:gd name="connsiteX1" fmla="*/ 388335 w 537997"/>
                <a:gd name="connsiteY1" fmla="*/ 194884 h 596097"/>
                <a:gd name="connsiteX2" fmla="*/ 403529 w 537997"/>
                <a:gd name="connsiteY2" fmla="*/ 210814 h 596097"/>
                <a:gd name="connsiteX3" fmla="*/ 487097 w 537997"/>
                <a:gd name="connsiteY3" fmla="*/ 210814 h 596097"/>
                <a:gd name="connsiteX4" fmla="*/ 502291 w 537997"/>
                <a:gd name="connsiteY4" fmla="*/ 194884 h 596097"/>
                <a:gd name="connsiteX5" fmla="*/ 487097 w 537997"/>
                <a:gd name="connsiteY5" fmla="*/ 178955 h 596097"/>
                <a:gd name="connsiteX6" fmla="*/ 443794 w 537997"/>
                <a:gd name="connsiteY6" fmla="*/ 100824 h 596097"/>
                <a:gd name="connsiteX7" fmla="*/ 537997 w 537997"/>
                <a:gd name="connsiteY7" fmla="*/ 194884 h 596097"/>
                <a:gd name="connsiteX8" fmla="*/ 443794 w 537997"/>
                <a:gd name="connsiteY8" fmla="*/ 288944 h 596097"/>
                <a:gd name="connsiteX9" fmla="*/ 331357 w 537997"/>
                <a:gd name="connsiteY9" fmla="*/ 288944 h 596097"/>
                <a:gd name="connsiteX10" fmla="*/ 349590 w 537997"/>
                <a:gd name="connsiteY10" fmla="*/ 187299 h 596097"/>
                <a:gd name="connsiteX11" fmla="*/ 443794 w 537997"/>
                <a:gd name="connsiteY11" fmla="*/ 100824 h 596097"/>
                <a:gd name="connsiteX12" fmla="*/ 199909 w 537997"/>
                <a:gd name="connsiteY12" fmla="*/ 100 h 596097"/>
                <a:gd name="connsiteX13" fmla="*/ 288058 w 537997"/>
                <a:gd name="connsiteY13" fmla="*/ 18174 h 596097"/>
                <a:gd name="connsiteX14" fmla="*/ 262240 w 537997"/>
                <a:gd name="connsiteY14" fmla="*/ 263911 h 596097"/>
                <a:gd name="connsiteX15" fmla="*/ 264518 w 537997"/>
                <a:gd name="connsiteY15" fmla="*/ 298042 h 596097"/>
                <a:gd name="connsiteX16" fmla="*/ 287298 w 537997"/>
                <a:gd name="connsiteY16" fmla="*/ 333689 h 596097"/>
                <a:gd name="connsiteX17" fmla="*/ 403475 w 537997"/>
                <a:gd name="connsiteY17" fmla="*/ 502822 h 596097"/>
                <a:gd name="connsiteX18" fmla="*/ 376899 w 537997"/>
                <a:gd name="connsiteY18" fmla="*/ 571841 h 596097"/>
                <a:gd name="connsiteX19" fmla="*/ 25331 w 537997"/>
                <a:gd name="connsiteY19" fmla="*/ 513441 h 596097"/>
                <a:gd name="connsiteX20" fmla="*/ 2551 w 537997"/>
                <a:gd name="connsiteY20" fmla="*/ 448973 h 596097"/>
                <a:gd name="connsiteX21" fmla="*/ 11663 w 537997"/>
                <a:gd name="connsiteY21" fmla="*/ 423944 h 596097"/>
                <a:gd name="connsiteX22" fmla="*/ 67094 w 537997"/>
                <a:gd name="connsiteY22" fmla="*/ 367060 h 596097"/>
                <a:gd name="connsiteX23" fmla="*/ 148342 w 537997"/>
                <a:gd name="connsiteY23" fmla="*/ 338239 h 596097"/>
                <a:gd name="connsiteX24" fmla="*/ 143786 w 537997"/>
                <a:gd name="connsiteY24" fmla="*/ 323829 h 596097"/>
                <a:gd name="connsiteX25" fmla="*/ 76206 w 537997"/>
                <a:gd name="connsiteY25" fmla="*/ 240399 h 596097"/>
                <a:gd name="connsiteX26" fmla="*/ 75446 w 537997"/>
                <a:gd name="connsiteY26" fmla="*/ 94777 h 596097"/>
                <a:gd name="connsiteX27" fmla="*/ 51907 w 537997"/>
                <a:gd name="connsiteY27" fmla="*/ 63681 h 596097"/>
                <a:gd name="connsiteX28" fmla="*/ 164287 w 537997"/>
                <a:gd name="connsiteY28" fmla="*/ 2247 h 596097"/>
                <a:gd name="connsiteX29" fmla="*/ 199909 w 537997"/>
                <a:gd name="connsiteY29" fmla="*/ 100 h 59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7997" h="596097">
                  <a:moveTo>
                    <a:pt x="403529" y="178955"/>
                  </a:moveTo>
                  <a:cubicBezTo>
                    <a:pt x="395172" y="178955"/>
                    <a:pt x="388335" y="185782"/>
                    <a:pt x="388335" y="194884"/>
                  </a:cubicBezTo>
                  <a:cubicBezTo>
                    <a:pt x="388335" y="203987"/>
                    <a:pt x="395172" y="210814"/>
                    <a:pt x="403529" y="210814"/>
                  </a:cubicBezTo>
                  <a:lnTo>
                    <a:pt x="487097" y="210814"/>
                  </a:lnTo>
                  <a:cubicBezTo>
                    <a:pt x="495454" y="210814"/>
                    <a:pt x="502291" y="203987"/>
                    <a:pt x="502291" y="194884"/>
                  </a:cubicBezTo>
                  <a:cubicBezTo>
                    <a:pt x="502291" y="185782"/>
                    <a:pt x="495454" y="178955"/>
                    <a:pt x="487097" y="178955"/>
                  </a:cubicBezTo>
                  <a:close/>
                  <a:moveTo>
                    <a:pt x="443794" y="100824"/>
                  </a:moveTo>
                  <a:cubicBezTo>
                    <a:pt x="496213" y="100824"/>
                    <a:pt x="537997" y="142544"/>
                    <a:pt x="537997" y="194884"/>
                  </a:cubicBezTo>
                  <a:cubicBezTo>
                    <a:pt x="537997" y="247224"/>
                    <a:pt x="496213" y="288944"/>
                    <a:pt x="443794" y="288944"/>
                  </a:cubicBezTo>
                  <a:lnTo>
                    <a:pt x="331357" y="288944"/>
                  </a:lnTo>
                  <a:lnTo>
                    <a:pt x="349590" y="187299"/>
                  </a:lnTo>
                  <a:cubicBezTo>
                    <a:pt x="353389" y="138752"/>
                    <a:pt x="394413" y="100824"/>
                    <a:pt x="443794" y="100824"/>
                  </a:cubicBezTo>
                  <a:close/>
                  <a:moveTo>
                    <a:pt x="199909" y="100"/>
                  </a:moveTo>
                  <a:cubicBezTo>
                    <a:pt x="274105" y="-1569"/>
                    <a:pt x="288058" y="18174"/>
                    <a:pt x="288058" y="18174"/>
                  </a:cubicBezTo>
                  <a:cubicBezTo>
                    <a:pt x="288058" y="18174"/>
                    <a:pt x="381455" y="188067"/>
                    <a:pt x="262240" y="263911"/>
                  </a:cubicBezTo>
                  <a:lnTo>
                    <a:pt x="264518" y="298042"/>
                  </a:lnTo>
                  <a:cubicBezTo>
                    <a:pt x="278186" y="304109"/>
                    <a:pt x="287298" y="333689"/>
                    <a:pt x="287298" y="333689"/>
                  </a:cubicBezTo>
                  <a:cubicBezTo>
                    <a:pt x="358675" y="390572"/>
                    <a:pt x="389807" y="459591"/>
                    <a:pt x="403475" y="502822"/>
                  </a:cubicBezTo>
                  <a:cubicBezTo>
                    <a:pt x="410309" y="526334"/>
                    <a:pt x="398160" y="559706"/>
                    <a:pt x="376899" y="571841"/>
                  </a:cubicBezTo>
                  <a:cubicBezTo>
                    <a:pt x="259203" y="636309"/>
                    <a:pt x="97467" y="556672"/>
                    <a:pt x="25331" y="513441"/>
                  </a:cubicBezTo>
                  <a:cubicBezTo>
                    <a:pt x="4829" y="501305"/>
                    <a:pt x="-5042" y="471726"/>
                    <a:pt x="2551" y="448973"/>
                  </a:cubicBezTo>
                  <a:lnTo>
                    <a:pt x="11663" y="423944"/>
                  </a:lnTo>
                  <a:cubicBezTo>
                    <a:pt x="19256" y="400432"/>
                    <a:pt x="44314" y="375403"/>
                    <a:pt x="67094" y="367060"/>
                  </a:cubicBezTo>
                  <a:lnTo>
                    <a:pt x="148342" y="338239"/>
                  </a:lnTo>
                  <a:lnTo>
                    <a:pt x="143786" y="323829"/>
                  </a:lnTo>
                  <a:cubicBezTo>
                    <a:pt x="143786" y="323829"/>
                    <a:pt x="97467" y="300317"/>
                    <a:pt x="76206" y="240399"/>
                  </a:cubicBezTo>
                  <a:cubicBezTo>
                    <a:pt x="57982" y="188067"/>
                    <a:pt x="71650" y="113739"/>
                    <a:pt x="75446" y="94777"/>
                  </a:cubicBezTo>
                  <a:lnTo>
                    <a:pt x="51907" y="63681"/>
                  </a:lnTo>
                  <a:cubicBezTo>
                    <a:pt x="51907" y="63681"/>
                    <a:pt x="58741" y="12107"/>
                    <a:pt x="164287" y="2247"/>
                  </a:cubicBezTo>
                  <a:cubicBezTo>
                    <a:pt x="177481" y="1014"/>
                    <a:pt x="189310" y="339"/>
                    <a:pt x="199909" y="100"/>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1" name="矩形 50"/>
            <p:cNvSpPr/>
            <p:nvPr/>
          </p:nvSpPr>
          <p:spPr>
            <a:xfrm>
              <a:off x="875738" y="3281653"/>
              <a:ext cx="2019484"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b="1" dirty="0">
                  <a:solidFill>
                    <a:schemeClr val="bg1">
                      <a:lumMod val="95000"/>
                    </a:schemeClr>
                  </a:solidFill>
                  <a:cs typeface="+mn-ea"/>
                  <a:sym typeface="+mn-lt"/>
                </a:rPr>
                <a:t>舵主制度</a:t>
              </a:r>
              <a:endParaRPr lang="zh-CN" altLang="en-US" sz="3200" b="1" dirty="0">
                <a:solidFill>
                  <a:schemeClr val="bg1">
                    <a:lumMod val="95000"/>
                  </a:schemeClr>
                </a:solidFill>
                <a:cs typeface="+mn-ea"/>
                <a:sym typeface="+mn-lt"/>
              </a:endParaRPr>
            </a:p>
          </p:txBody>
        </p:sp>
      </p:grpSp>
      <p:grpSp>
        <p:nvGrpSpPr>
          <p:cNvPr id="52" name="Group 39"/>
          <p:cNvGrpSpPr/>
          <p:nvPr/>
        </p:nvGrpSpPr>
        <p:grpSpPr>
          <a:xfrm>
            <a:off x="9354059" y="2060946"/>
            <a:ext cx="2019484" cy="1804270"/>
            <a:chOff x="875738" y="2060948"/>
            <a:chExt cx="2019484" cy="1804270"/>
          </a:xfrm>
        </p:grpSpPr>
        <p:sp>
          <p:nvSpPr>
            <p:cNvPr id="53" name="椭圆 52"/>
            <p:cNvSpPr/>
            <p:nvPr/>
          </p:nvSpPr>
          <p:spPr>
            <a:xfrm>
              <a:off x="1350075" y="2060948"/>
              <a:ext cx="1070811" cy="1070811"/>
            </a:xfrm>
            <a:prstGeom prst="ellipse">
              <a:avLst/>
            </a:prstGeom>
            <a:gradFill>
              <a:gsLst>
                <a:gs pos="0">
                  <a:srgbClr val="2EFEF4"/>
                </a:gs>
                <a:gs pos="100000">
                  <a:schemeClr val="tx2">
                    <a:lumMod val="90000"/>
                  </a:schemeClr>
                </a:gs>
                <a:gs pos="33000">
                  <a:srgbClr val="0932D8"/>
                </a:gs>
                <a:gs pos="74000">
                  <a:srgbClr val="00149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4" name="security-lock_17321"/>
            <p:cNvSpPr>
              <a:spLocks noChangeAspect="1"/>
            </p:cNvSpPr>
            <p:nvPr/>
          </p:nvSpPr>
          <p:spPr bwMode="auto">
            <a:xfrm>
              <a:off x="1645324" y="2291511"/>
              <a:ext cx="480311" cy="609685"/>
            </a:xfrm>
            <a:custGeom>
              <a:avLst/>
              <a:gdLst>
                <a:gd name="T0" fmla="*/ 121763 h 600884"/>
                <a:gd name="T1" fmla="*/ 121763 h 600884"/>
                <a:gd name="T2" fmla="*/ 121763 h 600884"/>
                <a:gd name="T3" fmla="*/ 121763 h 600884"/>
                <a:gd name="T4" fmla="*/ 121763 h 600884"/>
                <a:gd name="T5" fmla="*/ 121763 h 600884"/>
                <a:gd name="T6" fmla="*/ 121763 h 600884"/>
                <a:gd name="T7" fmla="*/ 121763 h 600884"/>
                <a:gd name="T8" fmla="*/ 121763 h 600884"/>
                <a:gd name="T9" fmla="*/ 121763 h 600884"/>
                <a:gd name="T10" fmla="*/ 121763 h 600884"/>
                <a:gd name="T11" fmla="*/ 121763 h 600884"/>
                <a:gd name="T12" fmla="*/ 121763 h 600884"/>
                <a:gd name="T13" fmla="*/ 121763 h 600884"/>
                <a:gd name="T14" fmla="*/ 121763 h 600884"/>
                <a:gd name="T15" fmla="*/ 121763 h 600884"/>
                <a:gd name="T16" fmla="*/ 121763 h 600884"/>
                <a:gd name="T17" fmla="*/ 121763 h 600884"/>
                <a:gd name="T18" fmla="*/ 121763 h 600884"/>
                <a:gd name="T19" fmla="*/ 121763 h 600884"/>
                <a:gd name="T20" fmla="*/ 121763 h 600884"/>
                <a:gd name="T21" fmla="*/ 121763 h 600884"/>
                <a:gd name="T22" fmla="*/ 121763 h 600884"/>
                <a:gd name="T23" fmla="*/ 121763 h 600884"/>
                <a:gd name="T24" fmla="*/ 121763 h 600884"/>
                <a:gd name="T25" fmla="*/ 121763 h 600884"/>
                <a:gd name="T26" fmla="*/ 121763 h 600884"/>
                <a:gd name="T27" fmla="*/ 121763 h 600884"/>
                <a:gd name="T28" fmla="*/ 121763 h 600884"/>
                <a:gd name="T29" fmla="*/ 121763 h 600884"/>
                <a:gd name="T30" fmla="*/ 121763 h 600884"/>
                <a:gd name="T31" fmla="*/ 121763 h 600884"/>
                <a:gd name="T32" fmla="*/ 121763 h 600884"/>
                <a:gd name="T33" fmla="*/ 121763 h 600884"/>
                <a:gd name="T34" fmla="*/ 121763 h 600884"/>
                <a:gd name="T35" fmla="*/ 121763 h 600884"/>
                <a:gd name="T36" fmla="*/ 121763 h 600884"/>
                <a:gd name="T37" fmla="*/ 121763 h 600884"/>
                <a:gd name="T38" fmla="*/ 121763 h 600884"/>
                <a:gd name="T39" fmla="*/ 121763 h 600884"/>
                <a:gd name="T40" fmla="*/ 121763 h 600884"/>
                <a:gd name="T41" fmla="*/ 121763 h 600884"/>
                <a:gd name="T42" fmla="*/ 121763 h 600884"/>
                <a:gd name="T43" fmla="*/ 121763 h 600884"/>
                <a:gd name="T44" fmla="*/ 121763 h 600884"/>
                <a:gd name="T45" fmla="*/ 121763 h 600884"/>
                <a:gd name="T46" fmla="*/ 121763 h 600884"/>
                <a:gd name="T47" fmla="*/ 121763 h 600884"/>
                <a:gd name="T48" fmla="*/ 121763 h 600884"/>
                <a:gd name="T49" fmla="*/ 121763 h 600884"/>
                <a:gd name="T50" fmla="*/ 121763 h 600884"/>
                <a:gd name="T51" fmla="*/ 121763 h 600884"/>
                <a:gd name="T52" fmla="*/ 121763 h 600884"/>
                <a:gd name="T53" fmla="*/ 121763 h 600884"/>
                <a:gd name="T54" fmla="*/ 121763 h 600884"/>
                <a:gd name="T55" fmla="*/ 121763 h 600884"/>
                <a:gd name="T56" fmla="*/ 121763 h 600884"/>
                <a:gd name="T57" fmla="*/ 121763 h 600884"/>
                <a:gd name="T58" fmla="*/ 121763 h 600884"/>
                <a:gd name="T59" fmla="*/ 121763 h 600884"/>
                <a:gd name="T60" fmla="*/ 121763 h 600884"/>
                <a:gd name="T61" fmla="*/ 121763 h 600884"/>
                <a:gd name="T62" fmla="*/ 121763 h 600884"/>
                <a:gd name="T63" fmla="*/ 121763 h 600884"/>
                <a:gd name="T64" fmla="*/ 121763 h 600884"/>
                <a:gd name="T65" fmla="*/ 121763 h 600884"/>
                <a:gd name="T66" fmla="*/ 121763 h 600884"/>
                <a:gd name="T67" fmla="*/ 121763 h 600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48" h="2350">
                  <a:moveTo>
                    <a:pt x="558" y="2350"/>
                  </a:moveTo>
                  <a:lnTo>
                    <a:pt x="1848" y="2350"/>
                  </a:lnTo>
                  <a:cubicBezTo>
                    <a:pt x="1848" y="2350"/>
                    <a:pt x="1474" y="2049"/>
                    <a:pt x="1482" y="1719"/>
                  </a:cubicBezTo>
                  <a:cubicBezTo>
                    <a:pt x="1486" y="1535"/>
                    <a:pt x="1848" y="1301"/>
                    <a:pt x="1846" y="790"/>
                  </a:cubicBezTo>
                  <a:cubicBezTo>
                    <a:pt x="1845" y="534"/>
                    <a:pt x="1596" y="107"/>
                    <a:pt x="1173" y="53"/>
                  </a:cubicBezTo>
                  <a:cubicBezTo>
                    <a:pt x="750" y="0"/>
                    <a:pt x="434" y="93"/>
                    <a:pt x="295" y="354"/>
                  </a:cubicBezTo>
                  <a:cubicBezTo>
                    <a:pt x="157" y="615"/>
                    <a:pt x="146" y="844"/>
                    <a:pt x="157" y="886"/>
                  </a:cubicBezTo>
                  <a:cubicBezTo>
                    <a:pt x="168" y="929"/>
                    <a:pt x="213" y="1009"/>
                    <a:pt x="213" y="1009"/>
                  </a:cubicBezTo>
                  <a:cubicBezTo>
                    <a:pt x="213" y="1009"/>
                    <a:pt x="0" y="1336"/>
                    <a:pt x="13" y="1389"/>
                  </a:cubicBezTo>
                  <a:cubicBezTo>
                    <a:pt x="27" y="1442"/>
                    <a:pt x="173" y="1471"/>
                    <a:pt x="173" y="1471"/>
                  </a:cubicBezTo>
                  <a:cubicBezTo>
                    <a:pt x="173" y="1471"/>
                    <a:pt x="186" y="1508"/>
                    <a:pt x="159" y="1580"/>
                  </a:cubicBezTo>
                  <a:cubicBezTo>
                    <a:pt x="133" y="1652"/>
                    <a:pt x="209" y="1735"/>
                    <a:pt x="232" y="1764"/>
                  </a:cubicBezTo>
                  <a:cubicBezTo>
                    <a:pt x="254" y="1793"/>
                    <a:pt x="200" y="1884"/>
                    <a:pt x="218" y="1935"/>
                  </a:cubicBezTo>
                  <a:cubicBezTo>
                    <a:pt x="237" y="1985"/>
                    <a:pt x="325" y="2046"/>
                    <a:pt x="426" y="2033"/>
                  </a:cubicBezTo>
                  <a:cubicBezTo>
                    <a:pt x="527" y="2020"/>
                    <a:pt x="657" y="1996"/>
                    <a:pt x="702" y="1988"/>
                  </a:cubicBezTo>
                  <a:cubicBezTo>
                    <a:pt x="803" y="2227"/>
                    <a:pt x="558" y="2350"/>
                    <a:pt x="558" y="2350"/>
                  </a:cubicBezTo>
                  <a:close/>
                  <a:moveTo>
                    <a:pt x="1109" y="1570"/>
                  </a:moveTo>
                  <a:cubicBezTo>
                    <a:pt x="1012" y="1570"/>
                    <a:pt x="947" y="1499"/>
                    <a:pt x="947" y="1404"/>
                  </a:cubicBezTo>
                  <a:cubicBezTo>
                    <a:pt x="947" y="1307"/>
                    <a:pt x="1014" y="1237"/>
                    <a:pt x="1109" y="1237"/>
                  </a:cubicBezTo>
                  <a:cubicBezTo>
                    <a:pt x="1208" y="1237"/>
                    <a:pt x="1272" y="1307"/>
                    <a:pt x="1274" y="1404"/>
                  </a:cubicBezTo>
                  <a:cubicBezTo>
                    <a:pt x="1274" y="1498"/>
                    <a:pt x="1208" y="1570"/>
                    <a:pt x="1109" y="1570"/>
                  </a:cubicBezTo>
                  <a:close/>
                  <a:moveTo>
                    <a:pt x="1135" y="298"/>
                  </a:moveTo>
                  <a:cubicBezTo>
                    <a:pt x="1376" y="298"/>
                    <a:pt x="1486" y="431"/>
                    <a:pt x="1486" y="583"/>
                  </a:cubicBezTo>
                  <a:cubicBezTo>
                    <a:pt x="1486" y="722"/>
                    <a:pt x="1400" y="813"/>
                    <a:pt x="1331" y="890"/>
                  </a:cubicBezTo>
                  <a:cubicBezTo>
                    <a:pt x="1263" y="965"/>
                    <a:pt x="1235" y="1036"/>
                    <a:pt x="1237" y="1118"/>
                  </a:cubicBezTo>
                  <a:lnTo>
                    <a:pt x="1237" y="1151"/>
                  </a:lnTo>
                  <a:lnTo>
                    <a:pt x="994" y="1151"/>
                  </a:lnTo>
                  <a:lnTo>
                    <a:pt x="992" y="1104"/>
                  </a:lnTo>
                  <a:cubicBezTo>
                    <a:pt x="987" y="1010"/>
                    <a:pt x="1018" y="915"/>
                    <a:pt x="1100" y="817"/>
                  </a:cubicBezTo>
                  <a:cubicBezTo>
                    <a:pt x="1159" y="747"/>
                    <a:pt x="1206" y="689"/>
                    <a:pt x="1206" y="627"/>
                  </a:cubicBezTo>
                  <a:cubicBezTo>
                    <a:pt x="1206" y="563"/>
                    <a:pt x="1164" y="521"/>
                    <a:pt x="1073" y="517"/>
                  </a:cubicBezTo>
                  <a:cubicBezTo>
                    <a:pt x="1012" y="517"/>
                    <a:pt x="939" y="539"/>
                    <a:pt x="892" y="572"/>
                  </a:cubicBezTo>
                  <a:lnTo>
                    <a:pt x="830" y="373"/>
                  </a:lnTo>
                  <a:cubicBezTo>
                    <a:pt x="895" y="334"/>
                    <a:pt x="1005" y="298"/>
                    <a:pt x="1135" y="298"/>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5" name="矩形 54"/>
            <p:cNvSpPr/>
            <p:nvPr/>
          </p:nvSpPr>
          <p:spPr>
            <a:xfrm>
              <a:off x="875738" y="3281653"/>
              <a:ext cx="2019484" cy="5835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b="1" dirty="0">
                  <a:solidFill>
                    <a:schemeClr val="bg1">
                      <a:lumMod val="95000"/>
                    </a:schemeClr>
                  </a:solidFill>
                  <a:cs typeface="+mn-ea"/>
                  <a:sym typeface="+mn-lt"/>
                </a:rPr>
                <a:t>三生联盟</a:t>
              </a:r>
              <a:endParaRPr lang="zh-CN" altLang="en-US" sz="3200" b="1" dirty="0">
                <a:solidFill>
                  <a:schemeClr val="bg1">
                    <a:lumMod val="95000"/>
                  </a:schemeClr>
                </a:solidFill>
                <a:cs typeface="+mn-ea"/>
                <a:sym typeface="+mn-lt"/>
              </a:endParaRPr>
            </a:p>
          </p:txBody>
        </p:sp>
      </p:gr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a:xfrm>
            <a:off x="1054769" y="392629"/>
            <a:ext cx="6984826" cy="441964"/>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r>
              <a:rPr lang="zh-CN" altLang="en-US" dirty="0">
                <a:solidFill>
                  <a:schemeClr val="bg1"/>
                </a:solidFill>
              </a:rPr>
              <a:t>联盟的发展离不开所有会员、所有成员的努力</a:t>
            </a:r>
            <a:endParaRPr lang="zh-CN" altLang="en-US" dirty="0">
              <a:solidFill>
                <a:schemeClr val="bg1"/>
              </a:solidFill>
            </a:endParaRPr>
          </a:p>
        </p:txBody>
      </p:sp>
      <p:pic>
        <p:nvPicPr>
          <p:cNvPr id="7" name="图片 6"/>
          <p:cNvPicPr>
            <a:picLocks noChangeAspect="1"/>
          </p:cNvPicPr>
          <p:nvPr/>
        </p:nvPicPr>
        <p:blipFill>
          <a:blip r:embed="rId1" cstate="screen"/>
          <a:stretch>
            <a:fillRect/>
          </a:stretch>
        </p:blipFill>
        <p:spPr>
          <a:xfrm>
            <a:off x="236623" y="204538"/>
            <a:ext cx="818146" cy="818146"/>
          </a:xfrm>
          <a:prstGeom prst="rect">
            <a:avLst/>
          </a:prstGeom>
        </p:spPr>
      </p:pic>
      <p:graphicFrame>
        <p:nvGraphicFramePr>
          <p:cNvPr id="2" name="表格 1"/>
          <p:cNvGraphicFramePr/>
          <p:nvPr>
            <p:custDataLst>
              <p:tags r:id="rId2"/>
            </p:custDataLst>
          </p:nvPr>
        </p:nvGraphicFramePr>
        <p:xfrm>
          <a:off x="1844675" y="1171644"/>
          <a:ext cx="8502650" cy="5295265"/>
        </p:xfrm>
        <a:graphic>
          <a:graphicData uri="http://schemas.openxmlformats.org/drawingml/2006/table">
            <a:tbl>
              <a:tblPr firstRow="1" bandRow="1">
                <a:tableStyleId>{5C22544A-7EE6-4342-B048-85BDC9FD1C3A}</a:tableStyleId>
              </a:tblPr>
              <a:tblGrid>
                <a:gridCol w="1217930"/>
                <a:gridCol w="1562100"/>
                <a:gridCol w="1907540"/>
                <a:gridCol w="1907540"/>
                <a:gridCol w="1907540"/>
              </a:tblGrid>
              <a:tr h="844550">
                <a:tc>
                  <a:txBody>
                    <a:bodyPr/>
                    <a:p>
                      <a:pPr indent="0" algn="ctr">
                        <a:lnSpc>
                          <a:spcPct val="120000"/>
                        </a:lnSpc>
                        <a:spcBef>
                          <a:spcPts val="0"/>
                        </a:spcBef>
                        <a:spcAft>
                          <a:spcPts val="0"/>
                        </a:spcAft>
                        <a:buNone/>
                      </a:pPr>
                      <a:r>
                        <a:rPr lang="zh-CN" altLang="en-US" sz="1700" b="1" spc="130">
                          <a:solidFill>
                            <a:srgbClr val="646464"/>
                          </a:solidFill>
                          <a:latin typeface="微软雅黑" panose="020B0503020204020204" charset="-122"/>
                          <a:ea typeface="微软雅黑" panose="020B0503020204020204" charset="-122"/>
                        </a:rPr>
                        <a:t>时间</a:t>
                      </a:r>
                      <a:endParaRPr lang="zh-CN" altLang="en-US" sz="1700" b="1" spc="130">
                        <a:solidFill>
                          <a:srgbClr val="646464"/>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700" b="1" spc="130">
                          <a:solidFill>
                            <a:srgbClr val="646464"/>
                          </a:solidFill>
                          <a:latin typeface="微软雅黑" panose="020B0503020204020204" charset="-122"/>
                          <a:ea typeface="微软雅黑" panose="020B0503020204020204" charset="-122"/>
                        </a:rPr>
                        <a:t>联盟企业会员</a:t>
                      </a:r>
                      <a:endParaRPr lang="zh-CN" sz="1700" b="1" spc="130">
                        <a:solidFill>
                          <a:srgbClr val="646464"/>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700" b="1" spc="130">
                          <a:solidFill>
                            <a:srgbClr val="646464"/>
                          </a:solidFill>
                          <a:latin typeface="微软雅黑" panose="020B0503020204020204" charset="-122"/>
                          <a:ea typeface="微软雅黑" panose="020B0503020204020204" charset="-122"/>
                        </a:rPr>
                        <a:t>联盟通讯录成员</a:t>
                      </a:r>
                      <a:endParaRPr lang="zh-CN" sz="1700" b="1" spc="130">
                        <a:solidFill>
                          <a:srgbClr val="646464"/>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700" b="1" spc="130">
                          <a:solidFill>
                            <a:srgbClr val="646464"/>
                          </a:solidFill>
                          <a:latin typeface="微软雅黑" panose="020B0503020204020204" charset="-122"/>
                          <a:ea typeface="微软雅黑" panose="020B0503020204020204" charset="-122"/>
                        </a:rPr>
                        <a:t>联盟舵主</a:t>
                      </a:r>
                      <a:endParaRPr lang="zh-CN" sz="1700" b="1" spc="130">
                        <a:solidFill>
                          <a:srgbClr val="646464"/>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altLang="en-US" sz="1700" b="1" spc="130">
                          <a:solidFill>
                            <a:srgbClr val="646464"/>
                          </a:solidFill>
                          <a:latin typeface="微软雅黑" panose="020B0503020204020204" charset="-122"/>
                          <a:ea typeface="微软雅黑" panose="020B0503020204020204" charset="-122"/>
                        </a:rPr>
                        <a:t>专家顾问</a:t>
                      </a:r>
                      <a:endParaRPr lang="zh-CN" altLang="en-US" sz="1700" b="1" spc="130">
                        <a:solidFill>
                          <a:srgbClr val="646464"/>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r>
              <a:tr h="494030">
                <a:tc>
                  <a:txBody>
                    <a:bodyPr/>
                    <a:p>
                      <a:pPr indent="0" algn="ctr">
                        <a:lnSpc>
                          <a:spcPct val="120000"/>
                        </a:lnSpc>
                        <a:spcBef>
                          <a:spcPts val="0"/>
                        </a:spcBef>
                        <a:spcAft>
                          <a:spcPts val="0"/>
                        </a:spcAft>
                        <a:buNone/>
                      </a:pPr>
                      <a:r>
                        <a:rPr lang="zh-CN" sz="1500" b="0" spc="120">
                          <a:solidFill>
                            <a:srgbClr val="646464"/>
                          </a:solidFill>
                          <a:latin typeface="微软雅黑" panose="020B0503020204020204" charset="-122"/>
                          <a:ea typeface="微软雅黑" panose="020B0503020204020204" charset="-122"/>
                          <a:cs typeface="微软雅黑" panose="020B0503020204020204" charset="-122"/>
                        </a:rPr>
                        <a:t>1月</a:t>
                      </a:r>
                      <a:endParaRPr lang="zh-CN" sz="15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500" b="0" spc="120">
                          <a:solidFill>
                            <a:srgbClr val="404040"/>
                          </a:solidFill>
                          <a:latin typeface="微软雅黑" panose="020B0503020204020204" charset="-122"/>
                          <a:ea typeface="微软雅黑" panose="020B0503020204020204" charset="-122"/>
                        </a:rPr>
                        <a:t>171</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500" b="0" spc="120">
                          <a:solidFill>
                            <a:srgbClr val="404040"/>
                          </a:solidFill>
                          <a:latin typeface="微软雅黑" panose="020B0503020204020204" charset="-122"/>
                          <a:ea typeface="微软雅黑" panose="020B0503020204020204" charset="-122"/>
                        </a:rPr>
                        <a:t>201</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500" b="0" spc="120">
                          <a:solidFill>
                            <a:srgbClr val="404040"/>
                          </a:solidFill>
                          <a:latin typeface="微软雅黑" panose="020B0503020204020204" charset="-122"/>
                          <a:ea typeface="微软雅黑" panose="020B0503020204020204" charset="-122"/>
                        </a:rPr>
                        <a:t>0</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0</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r>
              <a:tr h="494665">
                <a:tc>
                  <a:txBody>
                    <a:bodyPr/>
                    <a:p>
                      <a:pPr indent="0" algn="ctr">
                        <a:lnSpc>
                          <a:spcPct val="120000"/>
                        </a:lnSpc>
                        <a:spcBef>
                          <a:spcPts val="0"/>
                        </a:spcBef>
                        <a:spcAft>
                          <a:spcPts val="0"/>
                        </a:spcAft>
                        <a:buNone/>
                      </a:pPr>
                      <a:r>
                        <a:rPr lang="zh-CN" sz="1500" b="0" spc="120">
                          <a:solidFill>
                            <a:srgbClr val="646464"/>
                          </a:solidFill>
                          <a:latin typeface="微软雅黑" panose="020B0503020204020204" charset="-122"/>
                          <a:ea typeface="微软雅黑" panose="020B0503020204020204" charset="-122"/>
                          <a:cs typeface="微软雅黑" panose="020B0503020204020204" charset="-122"/>
                        </a:rPr>
                        <a:t>2月</a:t>
                      </a:r>
                      <a:endParaRPr lang="zh-CN" altLang="en-US" sz="15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500" b="0" spc="120">
                          <a:solidFill>
                            <a:srgbClr val="404040"/>
                          </a:solidFill>
                          <a:latin typeface="微软雅黑" panose="020B0503020204020204" charset="-122"/>
                          <a:ea typeface="微软雅黑" panose="020B0503020204020204" charset="-122"/>
                        </a:rPr>
                        <a:t>381</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500" b="0" spc="120">
                          <a:solidFill>
                            <a:srgbClr val="404040"/>
                          </a:solidFill>
                          <a:latin typeface="微软雅黑" panose="020B0503020204020204" charset="-122"/>
                          <a:ea typeface="微软雅黑" panose="020B0503020204020204" charset="-122"/>
                        </a:rPr>
                        <a:t>427</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500" b="0" spc="120">
                          <a:solidFill>
                            <a:srgbClr val="404040"/>
                          </a:solidFill>
                          <a:latin typeface="微软雅黑" panose="020B0503020204020204" charset="-122"/>
                          <a:ea typeface="微软雅黑" panose="020B0503020204020204" charset="-122"/>
                        </a:rPr>
                        <a:t>17</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0</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494665">
                <a:tc>
                  <a:txBody>
                    <a:bodyPr/>
                    <a:p>
                      <a:pPr indent="0" algn="ctr">
                        <a:lnSpc>
                          <a:spcPct val="120000"/>
                        </a:lnSpc>
                        <a:spcBef>
                          <a:spcPts val="0"/>
                        </a:spcBef>
                        <a:spcAft>
                          <a:spcPts val="0"/>
                        </a:spcAft>
                        <a:buNone/>
                      </a:pPr>
                      <a:r>
                        <a:rPr lang="en-US" altLang="zh-CN" sz="1500" b="0" spc="120">
                          <a:solidFill>
                            <a:srgbClr val="646464"/>
                          </a:solidFill>
                          <a:latin typeface="微软雅黑" panose="020B0503020204020204" charset="-122"/>
                          <a:ea typeface="微软雅黑" panose="020B0503020204020204" charset="-122"/>
                          <a:cs typeface="微软雅黑" panose="020B0503020204020204" charset="-122"/>
                        </a:rPr>
                        <a:t>3</a:t>
                      </a:r>
                      <a:r>
                        <a:rPr lang="zh-CN" altLang="en-US" sz="1500" b="0" spc="120">
                          <a:solidFill>
                            <a:srgbClr val="646464"/>
                          </a:solidFill>
                          <a:latin typeface="微软雅黑" panose="020B0503020204020204" charset="-122"/>
                          <a:ea typeface="微软雅黑" panose="020B0503020204020204" charset="-122"/>
                          <a:cs typeface="微软雅黑" panose="020B0503020204020204" charset="-122"/>
                        </a:rPr>
                        <a:t>月</a:t>
                      </a:r>
                      <a:endParaRPr lang="zh-CN" altLang="en-US" sz="15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604</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675</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31</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16</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494665">
                <a:tc>
                  <a:txBody>
                    <a:bodyPr/>
                    <a:p>
                      <a:pPr indent="0" algn="ctr">
                        <a:lnSpc>
                          <a:spcPct val="120000"/>
                        </a:lnSpc>
                        <a:spcBef>
                          <a:spcPts val="0"/>
                        </a:spcBef>
                        <a:spcAft>
                          <a:spcPts val="0"/>
                        </a:spcAft>
                        <a:buNone/>
                      </a:pPr>
                      <a:r>
                        <a:rPr lang="en-US" altLang="zh-CN" sz="1500" b="0" spc="120">
                          <a:solidFill>
                            <a:srgbClr val="646464"/>
                          </a:solidFill>
                          <a:latin typeface="微软雅黑" panose="020B0503020204020204" charset="-122"/>
                          <a:ea typeface="微软雅黑" panose="020B0503020204020204" charset="-122"/>
                          <a:cs typeface="微软雅黑" panose="020B0503020204020204" charset="-122"/>
                        </a:rPr>
                        <a:t>4</a:t>
                      </a:r>
                      <a:r>
                        <a:rPr lang="zh-CN" altLang="en-US" sz="1500" b="0" spc="120">
                          <a:solidFill>
                            <a:srgbClr val="646464"/>
                          </a:solidFill>
                          <a:latin typeface="微软雅黑" panose="020B0503020204020204" charset="-122"/>
                          <a:ea typeface="微软雅黑" panose="020B0503020204020204" charset="-122"/>
                          <a:cs typeface="微软雅黑" panose="020B0503020204020204" charset="-122"/>
                        </a:rPr>
                        <a:t>月</a:t>
                      </a:r>
                      <a:endParaRPr lang="zh-CN" altLang="en-US" sz="15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742</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841</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34</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19</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494665">
                <a:tc>
                  <a:txBody>
                    <a:bodyPr/>
                    <a:p>
                      <a:pPr indent="0" algn="ctr">
                        <a:lnSpc>
                          <a:spcPct val="120000"/>
                        </a:lnSpc>
                        <a:spcBef>
                          <a:spcPts val="0"/>
                        </a:spcBef>
                        <a:spcAft>
                          <a:spcPts val="0"/>
                        </a:spcAft>
                        <a:buNone/>
                      </a:pPr>
                      <a:r>
                        <a:rPr lang="en-US" altLang="zh-CN" sz="1500" b="0" spc="120">
                          <a:solidFill>
                            <a:srgbClr val="646464"/>
                          </a:solidFill>
                          <a:latin typeface="微软雅黑" panose="020B0503020204020204" charset="-122"/>
                          <a:ea typeface="微软雅黑" panose="020B0503020204020204" charset="-122"/>
                          <a:cs typeface="微软雅黑" panose="020B0503020204020204" charset="-122"/>
                        </a:rPr>
                        <a:t>5</a:t>
                      </a:r>
                      <a:r>
                        <a:rPr lang="zh-CN" altLang="en-US" sz="1500" b="0" spc="120">
                          <a:solidFill>
                            <a:srgbClr val="646464"/>
                          </a:solidFill>
                          <a:latin typeface="微软雅黑" panose="020B0503020204020204" charset="-122"/>
                          <a:ea typeface="微软雅黑" panose="020B0503020204020204" charset="-122"/>
                          <a:cs typeface="微软雅黑" panose="020B0503020204020204" charset="-122"/>
                        </a:rPr>
                        <a:t>月</a:t>
                      </a:r>
                      <a:endParaRPr lang="zh-CN" altLang="en-US" sz="15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869</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988</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37</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24</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494665">
                <a:tc>
                  <a:txBody>
                    <a:bodyPr/>
                    <a:p>
                      <a:pPr indent="0" algn="ctr">
                        <a:lnSpc>
                          <a:spcPct val="120000"/>
                        </a:lnSpc>
                        <a:spcBef>
                          <a:spcPts val="0"/>
                        </a:spcBef>
                        <a:spcAft>
                          <a:spcPts val="0"/>
                        </a:spcAft>
                        <a:buNone/>
                      </a:pPr>
                      <a:r>
                        <a:rPr lang="en-US" altLang="zh-CN" sz="1500" b="0" spc="120">
                          <a:solidFill>
                            <a:srgbClr val="646464"/>
                          </a:solidFill>
                          <a:latin typeface="微软雅黑" panose="020B0503020204020204" charset="-122"/>
                          <a:ea typeface="微软雅黑" panose="020B0503020204020204" charset="-122"/>
                          <a:cs typeface="微软雅黑" panose="020B0503020204020204" charset="-122"/>
                        </a:rPr>
                        <a:t>6</a:t>
                      </a:r>
                      <a:r>
                        <a:rPr lang="zh-CN" altLang="en-US" sz="1500" b="0" spc="120">
                          <a:solidFill>
                            <a:srgbClr val="646464"/>
                          </a:solidFill>
                          <a:latin typeface="微软雅黑" panose="020B0503020204020204" charset="-122"/>
                          <a:ea typeface="微软雅黑" panose="020B0503020204020204" charset="-122"/>
                          <a:cs typeface="微软雅黑" panose="020B0503020204020204" charset="-122"/>
                        </a:rPr>
                        <a:t>月</a:t>
                      </a:r>
                      <a:endParaRPr lang="zh-CN" altLang="en-US" sz="15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1096</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1254</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42</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27</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494030">
                <a:tc>
                  <a:txBody>
                    <a:bodyPr/>
                    <a:p>
                      <a:pPr indent="0" algn="ctr">
                        <a:lnSpc>
                          <a:spcPct val="120000"/>
                        </a:lnSpc>
                        <a:spcBef>
                          <a:spcPts val="0"/>
                        </a:spcBef>
                        <a:spcAft>
                          <a:spcPts val="0"/>
                        </a:spcAft>
                        <a:buNone/>
                      </a:pPr>
                      <a:r>
                        <a:rPr lang="en-US" altLang="zh-CN" sz="1500" b="0" spc="120">
                          <a:solidFill>
                            <a:srgbClr val="646464"/>
                          </a:solidFill>
                          <a:latin typeface="微软雅黑" panose="020B0503020204020204" charset="-122"/>
                          <a:ea typeface="微软雅黑" panose="020B0503020204020204" charset="-122"/>
                          <a:cs typeface="微软雅黑" panose="020B0503020204020204" charset="-122"/>
                        </a:rPr>
                        <a:t>7</a:t>
                      </a:r>
                      <a:r>
                        <a:rPr lang="zh-CN" altLang="en-US" sz="1500" b="0" spc="120">
                          <a:solidFill>
                            <a:srgbClr val="646464"/>
                          </a:solidFill>
                          <a:latin typeface="微软雅黑" panose="020B0503020204020204" charset="-122"/>
                          <a:ea typeface="微软雅黑" panose="020B0503020204020204" charset="-122"/>
                          <a:cs typeface="微软雅黑" panose="020B0503020204020204" charset="-122"/>
                        </a:rPr>
                        <a:t>月</a:t>
                      </a:r>
                      <a:endParaRPr lang="zh-CN" altLang="en-US" sz="15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1363</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1560</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59</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29</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494665">
                <a:tc>
                  <a:txBody>
                    <a:bodyPr/>
                    <a:p>
                      <a:pPr indent="0" algn="ctr">
                        <a:lnSpc>
                          <a:spcPct val="120000"/>
                        </a:lnSpc>
                        <a:spcBef>
                          <a:spcPts val="0"/>
                        </a:spcBef>
                        <a:spcAft>
                          <a:spcPts val="0"/>
                        </a:spcAft>
                        <a:buNone/>
                      </a:pPr>
                      <a:r>
                        <a:rPr lang="en-US" altLang="zh-CN" sz="1500" b="0" spc="120">
                          <a:solidFill>
                            <a:srgbClr val="646464"/>
                          </a:solidFill>
                          <a:latin typeface="微软雅黑" panose="020B0503020204020204" charset="-122"/>
                          <a:ea typeface="微软雅黑" panose="020B0503020204020204" charset="-122"/>
                          <a:cs typeface="微软雅黑" panose="020B0503020204020204" charset="-122"/>
                        </a:rPr>
                        <a:t>8</a:t>
                      </a:r>
                      <a:r>
                        <a:rPr lang="zh-CN" altLang="en-US" sz="1500" b="0" spc="120">
                          <a:solidFill>
                            <a:srgbClr val="646464"/>
                          </a:solidFill>
                          <a:latin typeface="微软雅黑" panose="020B0503020204020204" charset="-122"/>
                          <a:ea typeface="微软雅黑" panose="020B0503020204020204" charset="-122"/>
                          <a:cs typeface="微软雅黑" panose="020B0503020204020204" charset="-122"/>
                        </a:rPr>
                        <a:t>月</a:t>
                      </a:r>
                      <a:endParaRPr lang="zh-CN" altLang="en-US" sz="1500" b="0" spc="120">
                        <a:solidFill>
                          <a:srgbClr val="646464"/>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1621</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1850</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69</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31</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494665">
                <a:tc>
                  <a:txBody>
                    <a:bodyPr/>
                    <a:p>
                      <a:pPr indent="0" algn="ctr">
                        <a:lnSpc>
                          <a:spcPct val="120000"/>
                        </a:lnSpc>
                        <a:spcBef>
                          <a:spcPts val="0"/>
                        </a:spcBef>
                        <a:spcAft>
                          <a:spcPts val="0"/>
                        </a:spcAft>
                        <a:buNone/>
                      </a:pPr>
                      <a:r>
                        <a:rPr lang="zh-CN" altLang="en-US" sz="1500" b="0" spc="120">
                          <a:solidFill>
                            <a:srgbClr val="646464"/>
                          </a:solidFill>
                          <a:latin typeface="微软雅黑" panose="020B0503020204020204" charset="-122"/>
                          <a:ea typeface="微软雅黑" panose="020B0503020204020204" charset="-122"/>
                        </a:rPr>
                        <a:t>现在</a:t>
                      </a:r>
                      <a:endParaRPr lang="zh-CN" altLang="en-US" sz="1500" b="0" spc="120">
                        <a:solidFill>
                          <a:srgbClr val="646464"/>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1686</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1929</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71</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altLang="en-US" sz="1500" b="0" spc="120">
                          <a:solidFill>
                            <a:srgbClr val="404040"/>
                          </a:solidFill>
                          <a:latin typeface="微软雅黑" panose="020B0503020204020204" charset="-122"/>
                          <a:ea typeface="微软雅黑" panose="020B0503020204020204" charset="-122"/>
                        </a:rPr>
                        <a:t>31</a:t>
                      </a:r>
                      <a:endParaRPr lang="en-US" altLang="en-US" sz="1500" b="0" spc="120">
                        <a:solidFill>
                          <a:srgbClr val="404040"/>
                        </a:solidFill>
                        <a:latin typeface="微软雅黑" panose="020B0503020204020204" charset="-122"/>
                        <a:ea typeface="微软雅黑" panose="020B0503020204020204" charset="-122"/>
                      </a:endParaRPr>
                    </a:p>
                  </a:txBody>
                  <a:tcPr marL="177800" marR="177800" marT="107950" marB="1079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r>
            </a:tbl>
          </a:graphicData>
        </a:graphic>
      </p:graphicFrame>
    </p:spTree>
    <p:custDataLst>
      <p:tags r:id="rId3"/>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p:cNvSpPr/>
          <p:nvPr/>
        </p:nvSpPr>
        <p:spPr>
          <a:xfrm>
            <a:off x="4917291" y="-990034"/>
            <a:ext cx="2244963" cy="2244963"/>
          </a:xfrm>
          <a:prstGeom prst="ellipse">
            <a:avLst/>
          </a:prstGeom>
          <a:solidFill>
            <a:srgbClr val="FFFFFF">
              <a:alpha val="0"/>
            </a:srgbClr>
          </a:solidFill>
          <a:ln w="57150">
            <a:solidFill>
              <a:srgbClr val="093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矩形 20"/>
          <p:cNvSpPr/>
          <p:nvPr/>
        </p:nvSpPr>
        <p:spPr>
          <a:xfrm>
            <a:off x="4791947" y="135643"/>
            <a:ext cx="2495650" cy="707886"/>
          </a:xfrm>
          <a:prstGeom prst="rect">
            <a:avLst/>
          </a:prstGeom>
        </p:spPr>
        <p:txBody>
          <a:bodyPr wrap="square">
            <a:spAutoFit/>
          </a:bodyPr>
          <a:lstStyle/>
          <a:p>
            <a:pPr algn="ctr"/>
            <a:r>
              <a:rPr lang="zh-CN" altLang="en-US" sz="4000" b="1" dirty="0">
                <a:solidFill>
                  <a:schemeClr val="bg1">
                    <a:lumMod val="95000"/>
                  </a:schemeClr>
                </a:solidFill>
                <a:cs typeface="+mn-ea"/>
                <a:sym typeface="+mn-lt"/>
              </a:rPr>
              <a:t>目录</a:t>
            </a:r>
            <a:endParaRPr lang="zh-CN" altLang="en-US" sz="4000" b="1" dirty="0">
              <a:solidFill>
                <a:schemeClr val="bg1">
                  <a:lumMod val="95000"/>
                </a:schemeClr>
              </a:solidFill>
              <a:cs typeface="+mn-ea"/>
              <a:sym typeface="+mn-lt"/>
            </a:endParaRPr>
          </a:p>
        </p:txBody>
      </p:sp>
      <p:sp>
        <p:nvSpPr>
          <p:cNvPr id="22" name="矩形 21"/>
          <p:cNvSpPr/>
          <p:nvPr/>
        </p:nvSpPr>
        <p:spPr>
          <a:xfrm>
            <a:off x="4791947" y="718953"/>
            <a:ext cx="2495650" cy="369332"/>
          </a:xfrm>
          <a:prstGeom prst="rect">
            <a:avLst/>
          </a:prstGeom>
        </p:spPr>
        <p:txBody>
          <a:bodyPr wrap="square">
            <a:spAutoFit/>
          </a:bodyPr>
          <a:lstStyle/>
          <a:p>
            <a:pPr algn="ctr"/>
            <a:r>
              <a:rPr lang="en-US" altLang="zh-CN" dirty="0">
                <a:solidFill>
                  <a:schemeClr val="bg1">
                    <a:lumMod val="95000"/>
                  </a:schemeClr>
                </a:solidFill>
                <a:cs typeface="+mn-ea"/>
                <a:sym typeface="+mn-lt"/>
              </a:rPr>
              <a:t>CONTENTS</a:t>
            </a:r>
            <a:endParaRPr lang="zh-CN" altLang="en-US" dirty="0">
              <a:solidFill>
                <a:schemeClr val="bg1">
                  <a:lumMod val="95000"/>
                </a:schemeClr>
              </a:solidFill>
              <a:cs typeface="+mn-ea"/>
              <a:sym typeface="+mn-lt"/>
            </a:endParaRPr>
          </a:p>
        </p:txBody>
      </p:sp>
      <p:grpSp>
        <p:nvGrpSpPr>
          <p:cNvPr id="56" name="Group 6"/>
          <p:cNvGrpSpPr/>
          <p:nvPr/>
        </p:nvGrpSpPr>
        <p:grpSpPr>
          <a:xfrm>
            <a:off x="811190" y="2060946"/>
            <a:ext cx="2019484" cy="1805480"/>
            <a:chOff x="875738" y="2060948"/>
            <a:chExt cx="2019484" cy="1805480"/>
          </a:xfrm>
        </p:grpSpPr>
        <p:sp>
          <p:nvSpPr>
            <p:cNvPr id="57" name="椭圆 56"/>
            <p:cNvSpPr/>
            <p:nvPr/>
          </p:nvSpPr>
          <p:spPr>
            <a:xfrm>
              <a:off x="1350075" y="2060948"/>
              <a:ext cx="1070811" cy="1070811"/>
            </a:xfrm>
            <a:prstGeom prst="ellipse">
              <a:avLst/>
            </a:prstGeom>
            <a:gradFill>
              <a:gsLst>
                <a:gs pos="0">
                  <a:srgbClr val="2EFEF4"/>
                </a:gs>
                <a:gs pos="100000">
                  <a:schemeClr val="tx2">
                    <a:lumMod val="90000"/>
                  </a:schemeClr>
                </a:gs>
                <a:gs pos="33000">
                  <a:srgbClr val="0932D8"/>
                </a:gs>
                <a:gs pos="74000">
                  <a:srgbClr val="00149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8" name="security-lock_17321"/>
            <p:cNvSpPr>
              <a:spLocks noChangeAspect="1"/>
            </p:cNvSpPr>
            <p:nvPr/>
          </p:nvSpPr>
          <p:spPr bwMode="auto">
            <a:xfrm>
              <a:off x="1580637" y="2305688"/>
              <a:ext cx="609685" cy="581331"/>
            </a:xfrm>
            <a:custGeom>
              <a:avLst/>
              <a:gdLst>
                <a:gd name="connsiteX0" fmla="*/ 488736 w 606933"/>
                <a:gd name="connsiteY0" fmla="*/ 133863 h 578707"/>
                <a:gd name="connsiteX1" fmla="*/ 606933 w 606933"/>
                <a:gd name="connsiteY1" fmla="*/ 133863 h 578707"/>
                <a:gd name="connsiteX2" fmla="*/ 606933 w 606933"/>
                <a:gd name="connsiteY2" fmla="*/ 358333 h 578707"/>
                <a:gd name="connsiteX3" fmla="*/ 582134 w 606933"/>
                <a:gd name="connsiteY3" fmla="*/ 358333 h 578707"/>
                <a:gd name="connsiteX4" fmla="*/ 582134 w 606933"/>
                <a:gd name="connsiteY4" fmla="*/ 578707 h 578707"/>
                <a:gd name="connsiteX5" fmla="*/ 488736 w 606933"/>
                <a:gd name="connsiteY5" fmla="*/ 578707 h 578707"/>
                <a:gd name="connsiteX6" fmla="*/ 206192 w 606933"/>
                <a:gd name="connsiteY6" fmla="*/ 133863 h 578707"/>
                <a:gd name="connsiteX7" fmla="*/ 283412 w 606933"/>
                <a:gd name="connsiteY7" fmla="*/ 133863 h 578707"/>
                <a:gd name="connsiteX8" fmla="*/ 283412 w 606933"/>
                <a:gd name="connsiteY8" fmla="*/ 278415 h 578707"/>
                <a:gd name="connsiteX9" fmla="*/ 323422 w 606933"/>
                <a:gd name="connsiteY9" fmla="*/ 278415 h 578707"/>
                <a:gd name="connsiteX10" fmla="*/ 323422 w 606933"/>
                <a:gd name="connsiteY10" fmla="*/ 133863 h 578707"/>
                <a:gd name="connsiteX11" fmla="*/ 400741 w 606933"/>
                <a:gd name="connsiteY11" fmla="*/ 133863 h 578707"/>
                <a:gd name="connsiteX12" fmla="*/ 400741 w 606933"/>
                <a:gd name="connsiteY12" fmla="*/ 358333 h 578707"/>
                <a:gd name="connsiteX13" fmla="*/ 375935 w 606933"/>
                <a:gd name="connsiteY13" fmla="*/ 358333 h 578707"/>
                <a:gd name="connsiteX14" fmla="*/ 375935 w 606933"/>
                <a:gd name="connsiteY14" fmla="*/ 578707 h 578707"/>
                <a:gd name="connsiteX15" fmla="*/ 230998 w 606933"/>
                <a:gd name="connsiteY15" fmla="*/ 578707 h 578707"/>
                <a:gd name="connsiteX16" fmla="*/ 230998 w 606933"/>
                <a:gd name="connsiteY16" fmla="*/ 358333 h 578707"/>
                <a:gd name="connsiteX17" fmla="*/ 206192 w 606933"/>
                <a:gd name="connsiteY17" fmla="*/ 358333 h 578707"/>
                <a:gd name="connsiteX18" fmla="*/ 0 w 606933"/>
                <a:gd name="connsiteY18" fmla="*/ 133863 h 578707"/>
                <a:gd name="connsiteX19" fmla="*/ 118126 w 606933"/>
                <a:gd name="connsiteY19" fmla="*/ 133863 h 578707"/>
                <a:gd name="connsiteX20" fmla="*/ 118126 w 606933"/>
                <a:gd name="connsiteY20" fmla="*/ 578707 h 578707"/>
                <a:gd name="connsiteX21" fmla="*/ 24806 w 606933"/>
                <a:gd name="connsiteY21" fmla="*/ 578707 h 578707"/>
                <a:gd name="connsiteX22" fmla="*/ 24806 w 606933"/>
                <a:gd name="connsiteY22" fmla="*/ 358333 h 578707"/>
                <a:gd name="connsiteX23" fmla="*/ 0 w 606933"/>
                <a:gd name="connsiteY23" fmla="*/ 358333 h 578707"/>
                <a:gd name="connsiteX24" fmla="*/ 536086 w 606933"/>
                <a:gd name="connsiteY24" fmla="*/ 0 h 578707"/>
                <a:gd name="connsiteX25" fmla="*/ 583436 w 606933"/>
                <a:gd name="connsiteY25" fmla="*/ 47244 h 578707"/>
                <a:gd name="connsiteX26" fmla="*/ 536086 w 606933"/>
                <a:gd name="connsiteY26" fmla="*/ 94488 h 578707"/>
                <a:gd name="connsiteX27" fmla="*/ 488736 w 606933"/>
                <a:gd name="connsiteY27" fmla="*/ 47244 h 578707"/>
                <a:gd name="connsiteX28" fmla="*/ 536086 w 606933"/>
                <a:gd name="connsiteY28" fmla="*/ 0 h 578707"/>
                <a:gd name="connsiteX29" fmla="*/ 303467 w 606933"/>
                <a:gd name="connsiteY29" fmla="*/ 0 h 578707"/>
                <a:gd name="connsiteX30" fmla="*/ 350852 w 606933"/>
                <a:gd name="connsiteY30" fmla="*/ 47244 h 578707"/>
                <a:gd name="connsiteX31" fmla="*/ 303467 w 606933"/>
                <a:gd name="connsiteY31" fmla="*/ 94488 h 578707"/>
                <a:gd name="connsiteX32" fmla="*/ 256082 w 606933"/>
                <a:gd name="connsiteY32" fmla="*/ 47244 h 578707"/>
                <a:gd name="connsiteX33" fmla="*/ 303467 w 606933"/>
                <a:gd name="connsiteY33" fmla="*/ 0 h 578707"/>
                <a:gd name="connsiteX34" fmla="*/ 70812 w 606933"/>
                <a:gd name="connsiteY34" fmla="*/ 0 h 578707"/>
                <a:gd name="connsiteX35" fmla="*/ 118126 w 606933"/>
                <a:gd name="connsiteY35" fmla="*/ 47244 h 578707"/>
                <a:gd name="connsiteX36" fmla="*/ 70812 w 606933"/>
                <a:gd name="connsiteY36" fmla="*/ 94488 h 578707"/>
                <a:gd name="connsiteX37" fmla="*/ 23498 w 606933"/>
                <a:gd name="connsiteY37" fmla="*/ 47244 h 578707"/>
                <a:gd name="connsiteX38" fmla="*/ 70812 w 606933"/>
                <a:gd name="connsiteY38" fmla="*/ 0 h 57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6933" h="578707">
                  <a:moveTo>
                    <a:pt x="488736" y="133863"/>
                  </a:moveTo>
                  <a:lnTo>
                    <a:pt x="606933" y="133863"/>
                  </a:lnTo>
                  <a:lnTo>
                    <a:pt x="606933" y="358333"/>
                  </a:lnTo>
                  <a:lnTo>
                    <a:pt x="582134" y="358333"/>
                  </a:lnTo>
                  <a:lnTo>
                    <a:pt x="582134" y="578707"/>
                  </a:lnTo>
                  <a:lnTo>
                    <a:pt x="488736" y="578707"/>
                  </a:lnTo>
                  <a:close/>
                  <a:moveTo>
                    <a:pt x="206192" y="133863"/>
                  </a:moveTo>
                  <a:lnTo>
                    <a:pt x="283412" y="133863"/>
                  </a:lnTo>
                  <a:lnTo>
                    <a:pt x="283412" y="278415"/>
                  </a:lnTo>
                  <a:lnTo>
                    <a:pt x="323422" y="278415"/>
                  </a:lnTo>
                  <a:lnTo>
                    <a:pt x="323422" y="133863"/>
                  </a:lnTo>
                  <a:lnTo>
                    <a:pt x="400741" y="133863"/>
                  </a:lnTo>
                  <a:lnTo>
                    <a:pt x="400741" y="358333"/>
                  </a:lnTo>
                  <a:lnTo>
                    <a:pt x="375935" y="358333"/>
                  </a:lnTo>
                  <a:lnTo>
                    <a:pt x="375935" y="578707"/>
                  </a:lnTo>
                  <a:lnTo>
                    <a:pt x="230998" y="578707"/>
                  </a:lnTo>
                  <a:lnTo>
                    <a:pt x="230998" y="358333"/>
                  </a:lnTo>
                  <a:lnTo>
                    <a:pt x="206192" y="358333"/>
                  </a:lnTo>
                  <a:close/>
                  <a:moveTo>
                    <a:pt x="0" y="133863"/>
                  </a:moveTo>
                  <a:lnTo>
                    <a:pt x="118126" y="133863"/>
                  </a:lnTo>
                  <a:lnTo>
                    <a:pt x="118126" y="578707"/>
                  </a:lnTo>
                  <a:lnTo>
                    <a:pt x="24806" y="578707"/>
                  </a:lnTo>
                  <a:lnTo>
                    <a:pt x="24806" y="358333"/>
                  </a:lnTo>
                  <a:lnTo>
                    <a:pt x="0" y="358333"/>
                  </a:lnTo>
                  <a:close/>
                  <a:moveTo>
                    <a:pt x="536086" y="0"/>
                  </a:moveTo>
                  <a:cubicBezTo>
                    <a:pt x="562237" y="0"/>
                    <a:pt x="583436" y="21152"/>
                    <a:pt x="583436" y="47244"/>
                  </a:cubicBezTo>
                  <a:cubicBezTo>
                    <a:pt x="583436" y="73336"/>
                    <a:pt x="562237" y="94488"/>
                    <a:pt x="536086" y="94488"/>
                  </a:cubicBezTo>
                  <a:cubicBezTo>
                    <a:pt x="509935" y="94488"/>
                    <a:pt x="488736" y="73336"/>
                    <a:pt x="488736" y="47244"/>
                  </a:cubicBezTo>
                  <a:cubicBezTo>
                    <a:pt x="488736" y="21152"/>
                    <a:pt x="509935" y="0"/>
                    <a:pt x="536086" y="0"/>
                  </a:cubicBezTo>
                  <a:close/>
                  <a:moveTo>
                    <a:pt x="303467" y="0"/>
                  </a:moveTo>
                  <a:cubicBezTo>
                    <a:pt x="329637" y="0"/>
                    <a:pt x="350852" y="21152"/>
                    <a:pt x="350852" y="47244"/>
                  </a:cubicBezTo>
                  <a:cubicBezTo>
                    <a:pt x="350852" y="73336"/>
                    <a:pt x="329637" y="94488"/>
                    <a:pt x="303467" y="94488"/>
                  </a:cubicBezTo>
                  <a:cubicBezTo>
                    <a:pt x="277297" y="94488"/>
                    <a:pt x="256082" y="73336"/>
                    <a:pt x="256082" y="47244"/>
                  </a:cubicBezTo>
                  <a:cubicBezTo>
                    <a:pt x="256082" y="21152"/>
                    <a:pt x="277297" y="0"/>
                    <a:pt x="303467" y="0"/>
                  </a:cubicBezTo>
                  <a:close/>
                  <a:moveTo>
                    <a:pt x="70812" y="0"/>
                  </a:moveTo>
                  <a:cubicBezTo>
                    <a:pt x="96943" y="0"/>
                    <a:pt x="118126" y="21152"/>
                    <a:pt x="118126" y="47244"/>
                  </a:cubicBezTo>
                  <a:cubicBezTo>
                    <a:pt x="118126" y="73336"/>
                    <a:pt x="96943" y="94488"/>
                    <a:pt x="70812" y="94488"/>
                  </a:cubicBezTo>
                  <a:cubicBezTo>
                    <a:pt x="44681" y="94488"/>
                    <a:pt x="23498" y="73336"/>
                    <a:pt x="23498" y="47244"/>
                  </a:cubicBezTo>
                  <a:cubicBezTo>
                    <a:pt x="23498" y="21152"/>
                    <a:pt x="44681" y="0"/>
                    <a:pt x="70812" y="0"/>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9" name="矩形 58"/>
            <p:cNvSpPr/>
            <p:nvPr/>
          </p:nvSpPr>
          <p:spPr>
            <a:xfrm>
              <a:off x="875738" y="3281653"/>
              <a:ext cx="2019484"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b="1" dirty="0" smtClean="0">
                  <a:solidFill>
                    <a:schemeClr val="bg1"/>
                  </a:solidFill>
                  <a:cs typeface="+mn-ea"/>
                  <a:sym typeface="+mn-lt"/>
                </a:rPr>
                <a:t>联盟由来</a:t>
              </a:r>
              <a:endParaRPr lang="zh-CN" altLang="en-US" sz="3200" b="1" dirty="0">
                <a:solidFill>
                  <a:schemeClr val="bg1"/>
                </a:solidFill>
                <a:cs typeface="+mn-ea"/>
                <a:sym typeface="+mn-lt"/>
              </a:endParaRPr>
            </a:p>
          </p:txBody>
        </p:sp>
      </p:grpSp>
      <p:grpSp>
        <p:nvGrpSpPr>
          <p:cNvPr id="44" name="Group 29"/>
          <p:cNvGrpSpPr/>
          <p:nvPr/>
        </p:nvGrpSpPr>
        <p:grpSpPr>
          <a:xfrm>
            <a:off x="3658813" y="2060946"/>
            <a:ext cx="2019484" cy="1804270"/>
            <a:chOff x="875738" y="2060948"/>
            <a:chExt cx="2019484" cy="1804270"/>
          </a:xfrm>
        </p:grpSpPr>
        <p:sp>
          <p:nvSpPr>
            <p:cNvPr id="45" name="椭圆 44"/>
            <p:cNvSpPr/>
            <p:nvPr/>
          </p:nvSpPr>
          <p:spPr>
            <a:xfrm>
              <a:off x="1350075" y="2060948"/>
              <a:ext cx="1070811" cy="1070811"/>
            </a:xfrm>
            <a:prstGeom prst="ellipse">
              <a:avLst/>
            </a:prstGeom>
            <a:gradFill>
              <a:gsLst>
                <a:gs pos="0">
                  <a:srgbClr val="2EFEF4"/>
                </a:gs>
                <a:gs pos="100000">
                  <a:schemeClr val="tx2">
                    <a:lumMod val="90000"/>
                  </a:schemeClr>
                </a:gs>
                <a:gs pos="33000">
                  <a:srgbClr val="0932D8"/>
                </a:gs>
                <a:gs pos="74000">
                  <a:srgbClr val="00149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46" name="security-lock_17321"/>
            <p:cNvSpPr>
              <a:spLocks noChangeAspect="1"/>
            </p:cNvSpPr>
            <p:nvPr/>
          </p:nvSpPr>
          <p:spPr bwMode="auto">
            <a:xfrm>
              <a:off x="1580637" y="2291813"/>
              <a:ext cx="609685" cy="609081"/>
            </a:xfrm>
            <a:custGeom>
              <a:avLst/>
              <a:gdLst>
                <a:gd name="connsiteX0" fmla="*/ 71957 w 578004"/>
                <a:gd name="connsiteY0" fmla="*/ 173984 h 577432"/>
                <a:gd name="connsiteX1" fmla="*/ 85808 w 578004"/>
                <a:gd name="connsiteY1" fmla="*/ 186884 h 577432"/>
                <a:gd name="connsiteX2" fmla="*/ 85808 w 578004"/>
                <a:gd name="connsiteY2" fmla="*/ 298378 h 577432"/>
                <a:gd name="connsiteX3" fmla="*/ 71957 w 578004"/>
                <a:gd name="connsiteY3" fmla="*/ 311278 h 577432"/>
                <a:gd name="connsiteX4" fmla="*/ 59030 w 578004"/>
                <a:gd name="connsiteY4" fmla="*/ 298378 h 577432"/>
                <a:gd name="connsiteX5" fmla="*/ 59030 w 578004"/>
                <a:gd name="connsiteY5" fmla="*/ 186884 h 577432"/>
                <a:gd name="connsiteX6" fmla="*/ 71957 w 578004"/>
                <a:gd name="connsiteY6" fmla="*/ 173984 h 577432"/>
                <a:gd name="connsiteX7" fmla="*/ 254571 w 578004"/>
                <a:gd name="connsiteY7" fmla="*/ 171273 h 577432"/>
                <a:gd name="connsiteX8" fmla="*/ 405859 w 578004"/>
                <a:gd name="connsiteY8" fmla="*/ 203508 h 577432"/>
                <a:gd name="connsiteX9" fmla="*/ 427999 w 578004"/>
                <a:gd name="connsiteY9" fmla="*/ 203508 h 577432"/>
                <a:gd name="connsiteX10" fmla="*/ 446448 w 578004"/>
                <a:gd name="connsiteY10" fmla="*/ 210876 h 577432"/>
                <a:gd name="connsiteX11" fmla="*/ 434456 w 578004"/>
                <a:gd name="connsiteY11" fmla="*/ 301133 h 577432"/>
                <a:gd name="connsiteX12" fmla="*/ 452906 w 578004"/>
                <a:gd name="connsiteY12" fmla="*/ 316790 h 577432"/>
                <a:gd name="connsiteX13" fmla="*/ 472278 w 578004"/>
                <a:gd name="connsiteY13" fmla="*/ 301133 h 577432"/>
                <a:gd name="connsiteX14" fmla="*/ 459363 w 578004"/>
                <a:gd name="connsiteY14" fmla="*/ 210876 h 577432"/>
                <a:gd name="connsiteX15" fmla="*/ 477813 w 578004"/>
                <a:gd name="connsiteY15" fmla="*/ 203508 h 577432"/>
                <a:gd name="connsiteX16" fmla="*/ 503642 w 578004"/>
                <a:gd name="connsiteY16" fmla="*/ 203508 h 577432"/>
                <a:gd name="connsiteX17" fmla="*/ 527627 w 578004"/>
                <a:gd name="connsiteY17" fmla="*/ 220086 h 577432"/>
                <a:gd name="connsiteX18" fmla="*/ 576519 w 578004"/>
                <a:gd name="connsiteY18" fmla="*/ 344420 h 577432"/>
                <a:gd name="connsiteX19" fmla="*/ 561759 w 578004"/>
                <a:gd name="connsiteY19" fmla="*/ 378497 h 577432"/>
                <a:gd name="connsiteX20" fmla="*/ 527627 w 578004"/>
                <a:gd name="connsiteY20" fmla="*/ 363761 h 577432"/>
                <a:gd name="connsiteX21" fmla="*/ 504565 w 578004"/>
                <a:gd name="connsiteY21" fmla="*/ 303896 h 577432"/>
                <a:gd name="connsiteX22" fmla="*/ 504565 w 578004"/>
                <a:gd name="connsiteY22" fmla="*/ 376655 h 577432"/>
                <a:gd name="connsiteX23" fmla="*/ 514712 w 578004"/>
                <a:gd name="connsiteY23" fmla="*/ 548881 h 577432"/>
                <a:gd name="connsiteX24" fmla="*/ 489805 w 578004"/>
                <a:gd name="connsiteY24" fmla="*/ 576511 h 577432"/>
                <a:gd name="connsiteX25" fmla="*/ 487960 w 578004"/>
                <a:gd name="connsiteY25" fmla="*/ 577432 h 577432"/>
                <a:gd name="connsiteX26" fmla="*/ 462131 w 578004"/>
                <a:gd name="connsiteY26" fmla="*/ 552565 h 577432"/>
                <a:gd name="connsiteX27" fmla="*/ 452906 w 578004"/>
                <a:gd name="connsiteY27" fmla="*/ 404285 h 577432"/>
                <a:gd name="connsiteX28" fmla="*/ 444603 w 578004"/>
                <a:gd name="connsiteY28" fmla="*/ 552565 h 577432"/>
                <a:gd name="connsiteX29" fmla="*/ 418774 w 578004"/>
                <a:gd name="connsiteY29" fmla="*/ 577432 h 577432"/>
                <a:gd name="connsiteX30" fmla="*/ 416929 w 578004"/>
                <a:gd name="connsiteY30" fmla="*/ 576511 h 577432"/>
                <a:gd name="connsiteX31" fmla="*/ 392022 w 578004"/>
                <a:gd name="connsiteY31" fmla="*/ 548881 h 577432"/>
                <a:gd name="connsiteX32" fmla="*/ 402169 w 578004"/>
                <a:gd name="connsiteY32" fmla="*/ 376655 h 577432"/>
                <a:gd name="connsiteX33" fmla="*/ 402169 w 578004"/>
                <a:gd name="connsiteY33" fmla="*/ 256005 h 577432"/>
                <a:gd name="connsiteX34" fmla="*/ 397557 w 578004"/>
                <a:gd name="connsiteY34" fmla="*/ 255084 h 577432"/>
                <a:gd name="connsiteX35" fmla="*/ 244424 w 578004"/>
                <a:gd name="connsiteY35" fmla="*/ 222849 h 577432"/>
                <a:gd name="connsiteX36" fmla="*/ 224129 w 578004"/>
                <a:gd name="connsiteY36" fmla="*/ 191535 h 577432"/>
                <a:gd name="connsiteX37" fmla="*/ 254571 w 578004"/>
                <a:gd name="connsiteY37" fmla="*/ 171273 h 577432"/>
                <a:gd name="connsiteX38" fmla="*/ 190019 w 578004"/>
                <a:gd name="connsiteY38" fmla="*/ 134483 h 577432"/>
                <a:gd name="connsiteX39" fmla="*/ 203869 w 578004"/>
                <a:gd name="connsiteY39" fmla="*/ 147374 h 577432"/>
                <a:gd name="connsiteX40" fmla="*/ 203869 w 578004"/>
                <a:gd name="connsiteY40" fmla="*/ 298387 h 577432"/>
                <a:gd name="connsiteX41" fmla="*/ 190019 w 578004"/>
                <a:gd name="connsiteY41" fmla="*/ 311278 h 577432"/>
                <a:gd name="connsiteX42" fmla="*/ 177091 w 578004"/>
                <a:gd name="connsiteY42" fmla="*/ 298387 h 577432"/>
                <a:gd name="connsiteX43" fmla="*/ 177091 w 578004"/>
                <a:gd name="connsiteY43" fmla="*/ 147374 h 577432"/>
                <a:gd name="connsiteX44" fmla="*/ 190019 w 578004"/>
                <a:gd name="connsiteY44" fmla="*/ 134483 h 577432"/>
                <a:gd name="connsiteX45" fmla="*/ 453380 w 578004"/>
                <a:gd name="connsiteY45" fmla="*/ 97644 h 577432"/>
                <a:gd name="connsiteX46" fmla="*/ 499909 w 578004"/>
                <a:gd name="connsiteY46" fmla="*/ 144099 h 577432"/>
                <a:gd name="connsiteX47" fmla="*/ 453380 w 578004"/>
                <a:gd name="connsiteY47" fmla="*/ 190554 h 577432"/>
                <a:gd name="connsiteX48" fmla="*/ 406851 w 578004"/>
                <a:gd name="connsiteY48" fmla="*/ 144099 h 577432"/>
                <a:gd name="connsiteX49" fmla="*/ 453380 w 578004"/>
                <a:gd name="connsiteY49" fmla="*/ 97644 h 577432"/>
                <a:gd name="connsiteX50" fmla="*/ 130988 w 578004"/>
                <a:gd name="connsiteY50" fmla="*/ 81962 h 577432"/>
                <a:gd name="connsiteX51" fmla="*/ 144839 w 578004"/>
                <a:gd name="connsiteY51" fmla="*/ 94855 h 577432"/>
                <a:gd name="connsiteX52" fmla="*/ 144839 w 578004"/>
                <a:gd name="connsiteY52" fmla="*/ 298385 h 577432"/>
                <a:gd name="connsiteX53" fmla="*/ 130988 w 578004"/>
                <a:gd name="connsiteY53" fmla="*/ 311278 h 577432"/>
                <a:gd name="connsiteX54" fmla="*/ 118061 w 578004"/>
                <a:gd name="connsiteY54" fmla="*/ 298385 h 577432"/>
                <a:gd name="connsiteX55" fmla="*/ 118061 w 578004"/>
                <a:gd name="connsiteY55" fmla="*/ 94855 h 577432"/>
                <a:gd name="connsiteX56" fmla="*/ 130988 w 578004"/>
                <a:gd name="connsiteY56" fmla="*/ 81962 h 577432"/>
                <a:gd name="connsiteX57" fmla="*/ 25828 w 578004"/>
                <a:gd name="connsiteY57" fmla="*/ 0 h 577432"/>
                <a:gd name="connsiteX58" fmla="*/ 354210 w 578004"/>
                <a:gd name="connsiteY58" fmla="*/ 0 h 577432"/>
                <a:gd name="connsiteX59" fmla="*/ 380960 w 578004"/>
                <a:gd name="connsiteY59" fmla="*/ 26707 h 577432"/>
                <a:gd name="connsiteX60" fmla="*/ 368046 w 578004"/>
                <a:gd name="connsiteY60" fmla="*/ 48810 h 577432"/>
                <a:gd name="connsiteX61" fmla="*/ 368046 w 578004"/>
                <a:gd name="connsiteY61" fmla="*/ 168533 h 577432"/>
                <a:gd name="connsiteX62" fmla="*/ 341296 w 578004"/>
                <a:gd name="connsiteY62" fmla="*/ 163007 h 577432"/>
                <a:gd name="connsiteX63" fmla="*/ 341296 w 578004"/>
                <a:gd name="connsiteY63" fmla="*/ 52494 h 577432"/>
                <a:gd name="connsiteX64" fmla="*/ 39664 w 578004"/>
                <a:gd name="connsiteY64" fmla="*/ 52494 h 577432"/>
                <a:gd name="connsiteX65" fmla="*/ 39664 w 578004"/>
                <a:gd name="connsiteY65" fmla="*/ 340749 h 577432"/>
                <a:gd name="connsiteX66" fmla="*/ 341296 w 578004"/>
                <a:gd name="connsiteY66" fmla="*/ 340749 h 577432"/>
                <a:gd name="connsiteX67" fmla="*/ 341296 w 578004"/>
                <a:gd name="connsiteY67" fmla="*/ 269837 h 577432"/>
                <a:gd name="connsiteX68" fmla="*/ 368046 w 578004"/>
                <a:gd name="connsiteY68" fmla="*/ 275362 h 577432"/>
                <a:gd name="connsiteX69" fmla="*/ 368046 w 578004"/>
                <a:gd name="connsiteY69" fmla="*/ 354563 h 577432"/>
                <a:gd name="connsiteX70" fmla="*/ 354210 w 578004"/>
                <a:gd name="connsiteY70" fmla="*/ 367457 h 577432"/>
                <a:gd name="connsiteX71" fmla="*/ 273959 w 578004"/>
                <a:gd name="connsiteY71" fmla="*/ 367457 h 577432"/>
                <a:gd name="connsiteX72" fmla="*/ 321003 w 578004"/>
                <a:gd name="connsiteY72" fmla="*/ 544278 h 577432"/>
                <a:gd name="connsiteX73" fmla="*/ 302554 w 578004"/>
                <a:gd name="connsiteY73" fmla="*/ 576511 h 577432"/>
                <a:gd name="connsiteX74" fmla="*/ 295175 w 578004"/>
                <a:gd name="connsiteY74" fmla="*/ 577432 h 577432"/>
                <a:gd name="connsiteX75" fmla="*/ 270270 w 578004"/>
                <a:gd name="connsiteY75" fmla="*/ 557171 h 577432"/>
                <a:gd name="connsiteX76" fmla="*/ 219537 w 578004"/>
                <a:gd name="connsiteY76" fmla="*/ 367457 h 577432"/>
                <a:gd name="connsiteX77" fmla="*/ 161423 w 578004"/>
                <a:gd name="connsiteY77" fmla="*/ 367457 h 577432"/>
                <a:gd name="connsiteX78" fmla="*/ 110690 w 578004"/>
                <a:gd name="connsiteY78" fmla="*/ 557171 h 577432"/>
                <a:gd name="connsiteX79" fmla="*/ 85785 w 578004"/>
                <a:gd name="connsiteY79" fmla="*/ 577432 h 577432"/>
                <a:gd name="connsiteX80" fmla="*/ 78406 w 578004"/>
                <a:gd name="connsiteY80" fmla="*/ 576511 h 577432"/>
                <a:gd name="connsiteX81" fmla="*/ 59957 w 578004"/>
                <a:gd name="connsiteY81" fmla="*/ 544278 h 577432"/>
                <a:gd name="connsiteX82" fmla="*/ 107001 w 578004"/>
                <a:gd name="connsiteY82" fmla="*/ 367457 h 577432"/>
                <a:gd name="connsiteX83" fmla="*/ 25828 w 578004"/>
                <a:gd name="connsiteY83" fmla="*/ 367457 h 577432"/>
                <a:gd name="connsiteX84" fmla="*/ 12914 w 578004"/>
                <a:gd name="connsiteY84" fmla="*/ 354563 h 577432"/>
                <a:gd name="connsiteX85" fmla="*/ 12914 w 578004"/>
                <a:gd name="connsiteY85" fmla="*/ 48810 h 577432"/>
                <a:gd name="connsiteX86" fmla="*/ 0 w 578004"/>
                <a:gd name="connsiteY86" fmla="*/ 26707 h 577432"/>
                <a:gd name="connsiteX87" fmla="*/ 25828 w 578004"/>
                <a:gd name="connsiteY87" fmla="*/ 0 h 57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78004" h="577432">
                  <a:moveTo>
                    <a:pt x="71957" y="173984"/>
                  </a:moveTo>
                  <a:cubicBezTo>
                    <a:pt x="79344" y="173984"/>
                    <a:pt x="85808" y="179513"/>
                    <a:pt x="85808" y="186884"/>
                  </a:cubicBezTo>
                  <a:lnTo>
                    <a:pt x="85808" y="298378"/>
                  </a:lnTo>
                  <a:cubicBezTo>
                    <a:pt x="85808" y="305749"/>
                    <a:pt x="79344" y="311278"/>
                    <a:pt x="71957" y="311278"/>
                  </a:cubicBezTo>
                  <a:cubicBezTo>
                    <a:pt x="64570" y="311278"/>
                    <a:pt x="59030" y="305749"/>
                    <a:pt x="59030" y="298378"/>
                  </a:cubicBezTo>
                  <a:lnTo>
                    <a:pt x="59030" y="186884"/>
                  </a:lnTo>
                  <a:cubicBezTo>
                    <a:pt x="59030" y="179513"/>
                    <a:pt x="64570" y="173984"/>
                    <a:pt x="71957" y="173984"/>
                  </a:cubicBezTo>
                  <a:close/>
                  <a:moveTo>
                    <a:pt x="254571" y="171273"/>
                  </a:moveTo>
                  <a:lnTo>
                    <a:pt x="405859" y="203508"/>
                  </a:lnTo>
                  <a:lnTo>
                    <a:pt x="427999" y="203508"/>
                  </a:lnTo>
                  <a:cubicBezTo>
                    <a:pt x="435378" y="203508"/>
                    <a:pt x="441836" y="206271"/>
                    <a:pt x="446448" y="210876"/>
                  </a:cubicBezTo>
                  <a:lnTo>
                    <a:pt x="434456" y="301133"/>
                  </a:lnTo>
                  <a:lnTo>
                    <a:pt x="452906" y="316790"/>
                  </a:lnTo>
                  <a:lnTo>
                    <a:pt x="472278" y="301133"/>
                  </a:lnTo>
                  <a:lnTo>
                    <a:pt x="459363" y="210876"/>
                  </a:lnTo>
                  <a:cubicBezTo>
                    <a:pt x="463976" y="206271"/>
                    <a:pt x="470433" y="203508"/>
                    <a:pt x="477813" y="203508"/>
                  </a:cubicBezTo>
                  <a:lnTo>
                    <a:pt x="503642" y="203508"/>
                  </a:lnTo>
                  <a:cubicBezTo>
                    <a:pt x="514712" y="203508"/>
                    <a:pt x="523937" y="209955"/>
                    <a:pt x="527627" y="220086"/>
                  </a:cubicBezTo>
                  <a:lnTo>
                    <a:pt x="576519" y="344420"/>
                  </a:lnTo>
                  <a:cubicBezTo>
                    <a:pt x="581131" y="358235"/>
                    <a:pt x="574674" y="372971"/>
                    <a:pt x="561759" y="378497"/>
                  </a:cubicBezTo>
                  <a:cubicBezTo>
                    <a:pt x="547922" y="384023"/>
                    <a:pt x="532239" y="377576"/>
                    <a:pt x="527627" y="363761"/>
                  </a:cubicBezTo>
                  <a:lnTo>
                    <a:pt x="504565" y="303896"/>
                  </a:lnTo>
                  <a:lnTo>
                    <a:pt x="504565" y="376655"/>
                  </a:lnTo>
                  <a:lnTo>
                    <a:pt x="514712" y="548881"/>
                  </a:lnTo>
                  <a:cubicBezTo>
                    <a:pt x="514712" y="563617"/>
                    <a:pt x="503642" y="576511"/>
                    <a:pt x="489805" y="576511"/>
                  </a:cubicBezTo>
                  <a:cubicBezTo>
                    <a:pt x="488883" y="577432"/>
                    <a:pt x="488883" y="577432"/>
                    <a:pt x="487960" y="577432"/>
                  </a:cubicBezTo>
                  <a:cubicBezTo>
                    <a:pt x="474123" y="577432"/>
                    <a:pt x="463053" y="566380"/>
                    <a:pt x="462131" y="552565"/>
                  </a:cubicBezTo>
                  <a:lnTo>
                    <a:pt x="452906" y="404285"/>
                  </a:lnTo>
                  <a:lnTo>
                    <a:pt x="444603" y="552565"/>
                  </a:lnTo>
                  <a:cubicBezTo>
                    <a:pt x="443681" y="566380"/>
                    <a:pt x="432611" y="577432"/>
                    <a:pt x="418774" y="577432"/>
                  </a:cubicBezTo>
                  <a:cubicBezTo>
                    <a:pt x="417851" y="577432"/>
                    <a:pt x="416929" y="577432"/>
                    <a:pt x="416929" y="576511"/>
                  </a:cubicBezTo>
                  <a:cubicBezTo>
                    <a:pt x="402169" y="576511"/>
                    <a:pt x="391099" y="563617"/>
                    <a:pt x="392022" y="548881"/>
                  </a:cubicBezTo>
                  <a:lnTo>
                    <a:pt x="402169" y="376655"/>
                  </a:lnTo>
                  <a:lnTo>
                    <a:pt x="402169" y="256005"/>
                  </a:lnTo>
                  <a:cubicBezTo>
                    <a:pt x="400324" y="256005"/>
                    <a:pt x="398479" y="255084"/>
                    <a:pt x="397557" y="255084"/>
                  </a:cubicBezTo>
                  <a:lnTo>
                    <a:pt x="244424" y="222849"/>
                  </a:lnTo>
                  <a:cubicBezTo>
                    <a:pt x="229664" y="219165"/>
                    <a:pt x="220439" y="205350"/>
                    <a:pt x="224129" y="191535"/>
                  </a:cubicBezTo>
                  <a:cubicBezTo>
                    <a:pt x="226897" y="176799"/>
                    <a:pt x="240734" y="168510"/>
                    <a:pt x="254571" y="171273"/>
                  </a:cubicBezTo>
                  <a:close/>
                  <a:moveTo>
                    <a:pt x="190019" y="134483"/>
                  </a:moveTo>
                  <a:cubicBezTo>
                    <a:pt x="197406" y="134483"/>
                    <a:pt x="203869" y="140008"/>
                    <a:pt x="203869" y="147374"/>
                  </a:cubicBezTo>
                  <a:lnTo>
                    <a:pt x="203869" y="298387"/>
                  </a:lnTo>
                  <a:cubicBezTo>
                    <a:pt x="203869" y="305753"/>
                    <a:pt x="197406" y="311278"/>
                    <a:pt x="190019" y="311278"/>
                  </a:cubicBezTo>
                  <a:cubicBezTo>
                    <a:pt x="183555" y="311278"/>
                    <a:pt x="177091" y="305753"/>
                    <a:pt x="177091" y="298387"/>
                  </a:cubicBezTo>
                  <a:lnTo>
                    <a:pt x="177091" y="147374"/>
                  </a:lnTo>
                  <a:cubicBezTo>
                    <a:pt x="177091" y="140008"/>
                    <a:pt x="183555" y="134483"/>
                    <a:pt x="190019" y="134483"/>
                  </a:cubicBezTo>
                  <a:close/>
                  <a:moveTo>
                    <a:pt x="453380" y="97644"/>
                  </a:moveTo>
                  <a:cubicBezTo>
                    <a:pt x="479077" y="97644"/>
                    <a:pt x="499909" y="118443"/>
                    <a:pt x="499909" y="144099"/>
                  </a:cubicBezTo>
                  <a:cubicBezTo>
                    <a:pt x="499909" y="169755"/>
                    <a:pt x="479077" y="190554"/>
                    <a:pt x="453380" y="190554"/>
                  </a:cubicBezTo>
                  <a:cubicBezTo>
                    <a:pt x="427683" y="190554"/>
                    <a:pt x="406851" y="169755"/>
                    <a:pt x="406851" y="144099"/>
                  </a:cubicBezTo>
                  <a:cubicBezTo>
                    <a:pt x="406851" y="118443"/>
                    <a:pt x="427683" y="97644"/>
                    <a:pt x="453380" y="97644"/>
                  </a:cubicBezTo>
                  <a:close/>
                  <a:moveTo>
                    <a:pt x="130988" y="81962"/>
                  </a:moveTo>
                  <a:cubicBezTo>
                    <a:pt x="138375" y="81962"/>
                    <a:pt x="144839" y="87488"/>
                    <a:pt x="144839" y="94855"/>
                  </a:cubicBezTo>
                  <a:lnTo>
                    <a:pt x="144839" y="298385"/>
                  </a:lnTo>
                  <a:cubicBezTo>
                    <a:pt x="144839" y="305752"/>
                    <a:pt x="138375" y="311278"/>
                    <a:pt x="130988" y="311278"/>
                  </a:cubicBezTo>
                  <a:cubicBezTo>
                    <a:pt x="124524" y="311278"/>
                    <a:pt x="118061" y="305752"/>
                    <a:pt x="118061" y="298385"/>
                  </a:cubicBezTo>
                  <a:lnTo>
                    <a:pt x="118061" y="94855"/>
                  </a:lnTo>
                  <a:cubicBezTo>
                    <a:pt x="118061" y="87488"/>
                    <a:pt x="124524" y="81962"/>
                    <a:pt x="130988" y="81962"/>
                  </a:cubicBezTo>
                  <a:close/>
                  <a:moveTo>
                    <a:pt x="25828" y="0"/>
                  </a:moveTo>
                  <a:lnTo>
                    <a:pt x="354210" y="0"/>
                  </a:lnTo>
                  <a:cubicBezTo>
                    <a:pt x="368969" y="0"/>
                    <a:pt x="380960" y="11972"/>
                    <a:pt x="380960" y="26707"/>
                  </a:cubicBezTo>
                  <a:cubicBezTo>
                    <a:pt x="380960" y="35917"/>
                    <a:pt x="375426" y="44205"/>
                    <a:pt x="368046" y="48810"/>
                  </a:cubicBezTo>
                  <a:lnTo>
                    <a:pt x="368046" y="168533"/>
                  </a:lnTo>
                  <a:lnTo>
                    <a:pt x="341296" y="163007"/>
                  </a:lnTo>
                  <a:lnTo>
                    <a:pt x="341296" y="52494"/>
                  </a:lnTo>
                  <a:lnTo>
                    <a:pt x="39664" y="52494"/>
                  </a:lnTo>
                  <a:lnTo>
                    <a:pt x="39664" y="340749"/>
                  </a:lnTo>
                  <a:lnTo>
                    <a:pt x="341296" y="340749"/>
                  </a:lnTo>
                  <a:lnTo>
                    <a:pt x="341296" y="269837"/>
                  </a:lnTo>
                  <a:lnTo>
                    <a:pt x="368046" y="275362"/>
                  </a:lnTo>
                  <a:lnTo>
                    <a:pt x="368046" y="354563"/>
                  </a:lnTo>
                  <a:cubicBezTo>
                    <a:pt x="368046" y="361010"/>
                    <a:pt x="361589" y="367457"/>
                    <a:pt x="354210" y="367457"/>
                  </a:cubicBezTo>
                  <a:lnTo>
                    <a:pt x="273959" y="367457"/>
                  </a:lnTo>
                  <a:lnTo>
                    <a:pt x="321003" y="544278"/>
                  </a:lnTo>
                  <a:cubicBezTo>
                    <a:pt x="324693" y="558092"/>
                    <a:pt x="316391" y="572827"/>
                    <a:pt x="302554" y="576511"/>
                  </a:cubicBezTo>
                  <a:cubicBezTo>
                    <a:pt x="299787" y="576511"/>
                    <a:pt x="297942" y="577432"/>
                    <a:pt x="295175" y="577432"/>
                  </a:cubicBezTo>
                  <a:cubicBezTo>
                    <a:pt x="284106" y="577432"/>
                    <a:pt x="273037" y="569143"/>
                    <a:pt x="270270" y="557171"/>
                  </a:cubicBezTo>
                  <a:lnTo>
                    <a:pt x="219537" y="367457"/>
                  </a:lnTo>
                  <a:lnTo>
                    <a:pt x="161423" y="367457"/>
                  </a:lnTo>
                  <a:lnTo>
                    <a:pt x="110690" y="557171"/>
                  </a:lnTo>
                  <a:cubicBezTo>
                    <a:pt x="107923" y="569143"/>
                    <a:pt x="96854" y="577432"/>
                    <a:pt x="85785" y="577432"/>
                  </a:cubicBezTo>
                  <a:cubicBezTo>
                    <a:pt x="83018" y="577432"/>
                    <a:pt x="81173" y="576511"/>
                    <a:pt x="78406" y="576511"/>
                  </a:cubicBezTo>
                  <a:cubicBezTo>
                    <a:pt x="64569" y="572827"/>
                    <a:pt x="56267" y="558092"/>
                    <a:pt x="59957" y="544278"/>
                  </a:cubicBezTo>
                  <a:lnTo>
                    <a:pt x="107001" y="367457"/>
                  </a:lnTo>
                  <a:lnTo>
                    <a:pt x="25828" y="367457"/>
                  </a:lnTo>
                  <a:cubicBezTo>
                    <a:pt x="19371" y="367457"/>
                    <a:pt x="12914" y="361010"/>
                    <a:pt x="12914" y="354563"/>
                  </a:cubicBezTo>
                  <a:lnTo>
                    <a:pt x="12914" y="48810"/>
                  </a:lnTo>
                  <a:cubicBezTo>
                    <a:pt x="5534" y="44205"/>
                    <a:pt x="0" y="35917"/>
                    <a:pt x="0" y="26707"/>
                  </a:cubicBezTo>
                  <a:cubicBezTo>
                    <a:pt x="0" y="11972"/>
                    <a:pt x="11991" y="0"/>
                    <a:pt x="25828" y="0"/>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7" name="矩形 46"/>
            <p:cNvSpPr/>
            <p:nvPr/>
          </p:nvSpPr>
          <p:spPr>
            <a:xfrm>
              <a:off x="875738" y="3281653"/>
              <a:ext cx="2019484" cy="583565"/>
            </a:xfrm>
            <a:prstGeom prst="rect">
              <a:avLst/>
            </a:prstGeom>
          </p:spPr>
          <p:txBody>
            <a:bodyPr wrap="square">
              <a:spAutoFit/>
            </a:bodyPr>
            <a:lstStyle/>
            <a:p>
              <a:pPr algn="ctr"/>
              <a:r>
                <a:rPr lang="zh-CN" altLang="en-US" sz="3200" b="1" dirty="0">
                  <a:solidFill>
                    <a:schemeClr val="bg1"/>
                  </a:solidFill>
                  <a:cs typeface="+mn-ea"/>
                  <a:sym typeface="+mn-lt"/>
                </a:rPr>
                <a:t>目前情况</a:t>
              </a:r>
              <a:endParaRPr lang="zh-CN" altLang="en-US" sz="3200" b="1" dirty="0">
                <a:solidFill>
                  <a:schemeClr val="bg1"/>
                </a:solidFill>
                <a:cs typeface="+mn-ea"/>
                <a:sym typeface="+mn-lt"/>
              </a:endParaRPr>
            </a:p>
          </p:txBody>
        </p:sp>
      </p:grpSp>
      <p:grpSp>
        <p:nvGrpSpPr>
          <p:cNvPr id="48" name="Group 35"/>
          <p:cNvGrpSpPr/>
          <p:nvPr/>
        </p:nvGrpSpPr>
        <p:grpSpPr>
          <a:xfrm>
            <a:off x="6506436" y="2060946"/>
            <a:ext cx="2019484" cy="1805480"/>
            <a:chOff x="875738" y="2060948"/>
            <a:chExt cx="2019484" cy="1805480"/>
          </a:xfrm>
        </p:grpSpPr>
        <p:sp>
          <p:nvSpPr>
            <p:cNvPr id="49" name="椭圆 48"/>
            <p:cNvSpPr/>
            <p:nvPr/>
          </p:nvSpPr>
          <p:spPr>
            <a:xfrm>
              <a:off x="1350075" y="2060948"/>
              <a:ext cx="1070811" cy="1070811"/>
            </a:xfrm>
            <a:prstGeom prst="ellipse">
              <a:avLst/>
            </a:prstGeom>
            <a:gradFill>
              <a:gsLst>
                <a:gs pos="0">
                  <a:srgbClr val="2EFEF4"/>
                </a:gs>
                <a:gs pos="100000">
                  <a:schemeClr val="tx2">
                    <a:lumMod val="90000"/>
                  </a:schemeClr>
                </a:gs>
                <a:gs pos="33000">
                  <a:srgbClr val="0932D8"/>
                </a:gs>
                <a:gs pos="74000">
                  <a:srgbClr val="00149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0" name="security-lock_17321"/>
            <p:cNvSpPr>
              <a:spLocks noChangeAspect="1"/>
            </p:cNvSpPr>
            <p:nvPr/>
          </p:nvSpPr>
          <p:spPr bwMode="auto">
            <a:xfrm>
              <a:off x="1610350" y="2291511"/>
              <a:ext cx="550260" cy="609685"/>
            </a:xfrm>
            <a:custGeom>
              <a:avLst/>
              <a:gdLst>
                <a:gd name="connsiteX0" fmla="*/ 403529 w 537997"/>
                <a:gd name="connsiteY0" fmla="*/ 178955 h 596097"/>
                <a:gd name="connsiteX1" fmla="*/ 388335 w 537997"/>
                <a:gd name="connsiteY1" fmla="*/ 194884 h 596097"/>
                <a:gd name="connsiteX2" fmla="*/ 403529 w 537997"/>
                <a:gd name="connsiteY2" fmla="*/ 210814 h 596097"/>
                <a:gd name="connsiteX3" fmla="*/ 487097 w 537997"/>
                <a:gd name="connsiteY3" fmla="*/ 210814 h 596097"/>
                <a:gd name="connsiteX4" fmla="*/ 502291 w 537997"/>
                <a:gd name="connsiteY4" fmla="*/ 194884 h 596097"/>
                <a:gd name="connsiteX5" fmla="*/ 487097 w 537997"/>
                <a:gd name="connsiteY5" fmla="*/ 178955 h 596097"/>
                <a:gd name="connsiteX6" fmla="*/ 443794 w 537997"/>
                <a:gd name="connsiteY6" fmla="*/ 100824 h 596097"/>
                <a:gd name="connsiteX7" fmla="*/ 537997 w 537997"/>
                <a:gd name="connsiteY7" fmla="*/ 194884 h 596097"/>
                <a:gd name="connsiteX8" fmla="*/ 443794 w 537997"/>
                <a:gd name="connsiteY8" fmla="*/ 288944 h 596097"/>
                <a:gd name="connsiteX9" fmla="*/ 331357 w 537997"/>
                <a:gd name="connsiteY9" fmla="*/ 288944 h 596097"/>
                <a:gd name="connsiteX10" fmla="*/ 349590 w 537997"/>
                <a:gd name="connsiteY10" fmla="*/ 187299 h 596097"/>
                <a:gd name="connsiteX11" fmla="*/ 443794 w 537997"/>
                <a:gd name="connsiteY11" fmla="*/ 100824 h 596097"/>
                <a:gd name="connsiteX12" fmla="*/ 199909 w 537997"/>
                <a:gd name="connsiteY12" fmla="*/ 100 h 596097"/>
                <a:gd name="connsiteX13" fmla="*/ 288058 w 537997"/>
                <a:gd name="connsiteY13" fmla="*/ 18174 h 596097"/>
                <a:gd name="connsiteX14" fmla="*/ 262240 w 537997"/>
                <a:gd name="connsiteY14" fmla="*/ 263911 h 596097"/>
                <a:gd name="connsiteX15" fmla="*/ 264518 w 537997"/>
                <a:gd name="connsiteY15" fmla="*/ 298042 h 596097"/>
                <a:gd name="connsiteX16" fmla="*/ 287298 w 537997"/>
                <a:gd name="connsiteY16" fmla="*/ 333689 h 596097"/>
                <a:gd name="connsiteX17" fmla="*/ 403475 w 537997"/>
                <a:gd name="connsiteY17" fmla="*/ 502822 h 596097"/>
                <a:gd name="connsiteX18" fmla="*/ 376899 w 537997"/>
                <a:gd name="connsiteY18" fmla="*/ 571841 h 596097"/>
                <a:gd name="connsiteX19" fmla="*/ 25331 w 537997"/>
                <a:gd name="connsiteY19" fmla="*/ 513441 h 596097"/>
                <a:gd name="connsiteX20" fmla="*/ 2551 w 537997"/>
                <a:gd name="connsiteY20" fmla="*/ 448973 h 596097"/>
                <a:gd name="connsiteX21" fmla="*/ 11663 w 537997"/>
                <a:gd name="connsiteY21" fmla="*/ 423944 h 596097"/>
                <a:gd name="connsiteX22" fmla="*/ 67094 w 537997"/>
                <a:gd name="connsiteY22" fmla="*/ 367060 h 596097"/>
                <a:gd name="connsiteX23" fmla="*/ 148342 w 537997"/>
                <a:gd name="connsiteY23" fmla="*/ 338239 h 596097"/>
                <a:gd name="connsiteX24" fmla="*/ 143786 w 537997"/>
                <a:gd name="connsiteY24" fmla="*/ 323829 h 596097"/>
                <a:gd name="connsiteX25" fmla="*/ 76206 w 537997"/>
                <a:gd name="connsiteY25" fmla="*/ 240399 h 596097"/>
                <a:gd name="connsiteX26" fmla="*/ 75446 w 537997"/>
                <a:gd name="connsiteY26" fmla="*/ 94777 h 596097"/>
                <a:gd name="connsiteX27" fmla="*/ 51907 w 537997"/>
                <a:gd name="connsiteY27" fmla="*/ 63681 h 596097"/>
                <a:gd name="connsiteX28" fmla="*/ 164287 w 537997"/>
                <a:gd name="connsiteY28" fmla="*/ 2247 h 596097"/>
                <a:gd name="connsiteX29" fmla="*/ 199909 w 537997"/>
                <a:gd name="connsiteY29" fmla="*/ 100 h 59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7997" h="596097">
                  <a:moveTo>
                    <a:pt x="403529" y="178955"/>
                  </a:moveTo>
                  <a:cubicBezTo>
                    <a:pt x="395172" y="178955"/>
                    <a:pt x="388335" y="185782"/>
                    <a:pt x="388335" y="194884"/>
                  </a:cubicBezTo>
                  <a:cubicBezTo>
                    <a:pt x="388335" y="203987"/>
                    <a:pt x="395172" y="210814"/>
                    <a:pt x="403529" y="210814"/>
                  </a:cubicBezTo>
                  <a:lnTo>
                    <a:pt x="487097" y="210814"/>
                  </a:lnTo>
                  <a:cubicBezTo>
                    <a:pt x="495454" y="210814"/>
                    <a:pt x="502291" y="203987"/>
                    <a:pt x="502291" y="194884"/>
                  </a:cubicBezTo>
                  <a:cubicBezTo>
                    <a:pt x="502291" y="185782"/>
                    <a:pt x="495454" y="178955"/>
                    <a:pt x="487097" y="178955"/>
                  </a:cubicBezTo>
                  <a:close/>
                  <a:moveTo>
                    <a:pt x="443794" y="100824"/>
                  </a:moveTo>
                  <a:cubicBezTo>
                    <a:pt x="496213" y="100824"/>
                    <a:pt x="537997" y="142544"/>
                    <a:pt x="537997" y="194884"/>
                  </a:cubicBezTo>
                  <a:cubicBezTo>
                    <a:pt x="537997" y="247224"/>
                    <a:pt x="496213" y="288944"/>
                    <a:pt x="443794" y="288944"/>
                  </a:cubicBezTo>
                  <a:lnTo>
                    <a:pt x="331357" y="288944"/>
                  </a:lnTo>
                  <a:lnTo>
                    <a:pt x="349590" y="187299"/>
                  </a:lnTo>
                  <a:cubicBezTo>
                    <a:pt x="353389" y="138752"/>
                    <a:pt x="394413" y="100824"/>
                    <a:pt x="443794" y="100824"/>
                  </a:cubicBezTo>
                  <a:close/>
                  <a:moveTo>
                    <a:pt x="199909" y="100"/>
                  </a:moveTo>
                  <a:cubicBezTo>
                    <a:pt x="274105" y="-1569"/>
                    <a:pt x="288058" y="18174"/>
                    <a:pt x="288058" y="18174"/>
                  </a:cubicBezTo>
                  <a:cubicBezTo>
                    <a:pt x="288058" y="18174"/>
                    <a:pt x="381455" y="188067"/>
                    <a:pt x="262240" y="263911"/>
                  </a:cubicBezTo>
                  <a:lnTo>
                    <a:pt x="264518" y="298042"/>
                  </a:lnTo>
                  <a:cubicBezTo>
                    <a:pt x="278186" y="304109"/>
                    <a:pt x="287298" y="333689"/>
                    <a:pt x="287298" y="333689"/>
                  </a:cubicBezTo>
                  <a:cubicBezTo>
                    <a:pt x="358675" y="390572"/>
                    <a:pt x="389807" y="459591"/>
                    <a:pt x="403475" y="502822"/>
                  </a:cubicBezTo>
                  <a:cubicBezTo>
                    <a:pt x="410309" y="526334"/>
                    <a:pt x="398160" y="559706"/>
                    <a:pt x="376899" y="571841"/>
                  </a:cubicBezTo>
                  <a:cubicBezTo>
                    <a:pt x="259203" y="636309"/>
                    <a:pt x="97467" y="556672"/>
                    <a:pt x="25331" y="513441"/>
                  </a:cubicBezTo>
                  <a:cubicBezTo>
                    <a:pt x="4829" y="501305"/>
                    <a:pt x="-5042" y="471726"/>
                    <a:pt x="2551" y="448973"/>
                  </a:cubicBezTo>
                  <a:lnTo>
                    <a:pt x="11663" y="423944"/>
                  </a:lnTo>
                  <a:cubicBezTo>
                    <a:pt x="19256" y="400432"/>
                    <a:pt x="44314" y="375403"/>
                    <a:pt x="67094" y="367060"/>
                  </a:cubicBezTo>
                  <a:lnTo>
                    <a:pt x="148342" y="338239"/>
                  </a:lnTo>
                  <a:lnTo>
                    <a:pt x="143786" y="323829"/>
                  </a:lnTo>
                  <a:cubicBezTo>
                    <a:pt x="143786" y="323829"/>
                    <a:pt x="97467" y="300317"/>
                    <a:pt x="76206" y="240399"/>
                  </a:cubicBezTo>
                  <a:cubicBezTo>
                    <a:pt x="57982" y="188067"/>
                    <a:pt x="71650" y="113739"/>
                    <a:pt x="75446" y="94777"/>
                  </a:cubicBezTo>
                  <a:lnTo>
                    <a:pt x="51907" y="63681"/>
                  </a:lnTo>
                  <a:cubicBezTo>
                    <a:pt x="51907" y="63681"/>
                    <a:pt x="58741" y="12107"/>
                    <a:pt x="164287" y="2247"/>
                  </a:cubicBezTo>
                  <a:cubicBezTo>
                    <a:pt x="177481" y="1014"/>
                    <a:pt x="189310" y="339"/>
                    <a:pt x="199909" y="100"/>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1" name="矩形 50"/>
            <p:cNvSpPr/>
            <p:nvPr/>
          </p:nvSpPr>
          <p:spPr>
            <a:xfrm>
              <a:off x="875738" y="3281653"/>
              <a:ext cx="2019484" cy="584775"/>
            </a:xfrm>
            <a:prstGeom prst="rect">
              <a:avLst/>
            </a:prstGeom>
          </p:spPr>
          <p:txBody>
            <a:bodyPr wrap="square">
              <a:spAutoFit/>
            </a:bodyPr>
            <a:lstStyle/>
            <a:p>
              <a:pPr algn="ctr"/>
              <a:r>
                <a:rPr lang="zh-CN" altLang="en-US" sz="3200" b="1" dirty="0">
                  <a:gradFill>
                    <a:gsLst>
                      <a:gs pos="0">
                        <a:srgbClr val="2EFEF4"/>
                      </a:gs>
                      <a:gs pos="100000">
                        <a:schemeClr val="bg1"/>
                      </a:gs>
                    </a:gsLst>
                    <a:lin ang="0" scaled="0"/>
                  </a:gradFill>
                  <a:highlight>
                    <a:srgbClr val="0000FF"/>
                  </a:highlight>
                  <a:cs typeface="+mn-ea"/>
                  <a:sym typeface="+mn-lt"/>
                </a:rPr>
                <a:t>舵主制度</a:t>
              </a:r>
              <a:endParaRPr lang="zh-CN" altLang="en-US" sz="3200" b="1" dirty="0">
                <a:gradFill>
                  <a:gsLst>
                    <a:gs pos="0">
                      <a:srgbClr val="2EFEF4"/>
                    </a:gs>
                    <a:gs pos="100000">
                      <a:schemeClr val="bg1"/>
                    </a:gs>
                  </a:gsLst>
                  <a:lin ang="0" scaled="0"/>
                </a:gradFill>
                <a:highlight>
                  <a:srgbClr val="0000FF"/>
                </a:highlight>
                <a:cs typeface="+mn-ea"/>
                <a:sym typeface="+mn-lt"/>
              </a:endParaRPr>
            </a:p>
          </p:txBody>
        </p:sp>
      </p:grpSp>
      <p:grpSp>
        <p:nvGrpSpPr>
          <p:cNvPr id="52" name="Group 39"/>
          <p:cNvGrpSpPr/>
          <p:nvPr/>
        </p:nvGrpSpPr>
        <p:grpSpPr>
          <a:xfrm>
            <a:off x="9354059" y="2060946"/>
            <a:ext cx="2019484" cy="1804270"/>
            <a:chOff x="875738" y="2060948"/>
            <a:chExt cx="2019484" cy="1804270"/>
          </a:xfrm>
        </p:grpSpPr>
        <p:sp>
          <p:nvSpPr>
            <p:cNvPr id="53" name="椭圆 52"/>
            <p:cNvSpPr/>
            <p:nvPr/>
          </p:nvSpPr>
          <p:spPr>
            <a:xfrm>
              <a:off x="1350075" y="2060948"/>
              <a:ext cx="1070811" cy="1070811"/>
            </a:xfrm>
            <a:prstGeom prst="ellipse">
              <a:avLst/>
            </a:prstGeom>
            <a:gradFill>
              <a:gsLst>
                <a:gs pos="0">
                  <a:srgbClr val="2EFEF4"/>
                </a:gs>
                <a:gs pos="100000">
                  <a:schemeClr val="tx2">
                    <a:lumMod val="90000"/>
                  </a:schemeClr>
                </a:gs>
                <a:gs pos="33000">
                  <a:srgbClr val="0932D8"/>
                </a:gs>
                <a:gs pos="74000">
                  <a:srgbClr val="00149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4" name="security-lock_17321"/>
            <p:cNvSpPr>
              <a:spLocks noChangeAspect="1"/>
            </p:cNvSpPr>
            <p:nvPr/>
          </p:nvSpPr>
          <p:spPr bwMode="auto">
            <a:xfrm>
              <a:off x="1645324" y="2291511"/>
              <a:ext cx="480311" cy="609685"/>
            </a:xfrm>
            <a:custGeom>
              <a:avLst/>
              <a:gdLst>
                <a:gd name="T0" fmla="*/ 121763 h 600884"/>
                <a:gd name="T1" fmla="*/ 121763 h 600884"/>
                <a:gd name="T2" fmla="*/ 121763 h 600884"/>
                <a:gd name="T3" fmla="*/ 121763 h 600884"/>
                <a:gd name="T4" fmla="*/ 121763 h 600884"/>
                <a:gd name="T5" fmla="*/ 121763 h 600884"/>
                <a:gd name="T6" fmla="*/ 121763 h 600884"/>
                <a:gd name="T7" fmla="*/ 121763 h 600884"/>
                <a:gd name="T8" fmla="*/ 121763 h 600884"/>
                <a:gd name="T9" fmla="*/ 121763 h 600884"/>
                <a:gd name="T10" fmla="*/ 121763 h 600884"/>
                <a:gd name="T11" fmla="*/ 121763 h 600884"/>
                <a:gd name="T12" fmla="*/ 121763 h 600884"/>
                <a:gd name="T13" fmla="*/ 121763 h 600884"/>
                <a:gd name="T14" fmla="*/ 121763 h 600884"/>
                <a:gd name="T15" fmla="*/ 121763 h 600884"/>
                <a:gd name="T16" fmla="*/ 121763 h 600884"/>
                <a:gd name="T17" fmla="*/ 121763 h 600884"/>
                <a:gd name="T18" fmla="*/ 121763 h 600884"/>
                <a:gd name="T19" fmla="*/ 121763 h 600884"/>
                <a:gd name="T20" fmla="*/ 121763 h 600884"/>
                <a:gd name="T21" fmla="*/ 121763 h 600884"/>
                <a:gd name="T22" fmla="*/ 121763 h 600884"/>
                <a:gd name="T23" fmla="*/ 121763 h 600884"/>
                <a:gd name="T24" fmla="*/ 121763 h 600884"/>
                <a:gd name="T25" fmla="*/ 121763 h 600884"/>
                <a:gd name="T26" fmla="*/ 121763 h 600884"/>
                <a:gd name="T27" fmla="*/ 121763 h 600884"/>
                <a:gd name="T28" fmla="*/ 121763 h 600884"/>
                <a:gd name="T29" fmla="*/ 121763 h 600884"/>
                <a:gd name="T30" fmla="*/ 121763 h 600884"/>
                <a:gd name="T31" fmla="*/ 121763 h 600884"/>
                <a:gd name="T32" fmla="*/ 121763 h 600884"/>
                <a:gd name="T33" fmla="*/ 121763 h 600884"/>
                <a:gd name="T34" fmla="*/ 121763 h 600884"/>
                <a:gd name="T35" fmla="*/ 121763 h 600884"/>
                <a:gd name="T36" fmla="*/ 121763 h 600884"/>
                <a:gd name="T37" fmla="*/ 121763 h 600884"/>
                <a:gd name="T38" fmla="*/ 121763 h 600884"/>
                <a:gd name="T39" fmla="*/ 121763 h 600884"/>
                <a:gd name="T40" fmla="*/ 121763 h 600884"/>
                <a:gd name="T41" fmla="*/ 121763 h 600884"/>
                <a:gd name="T42" fmla="*/ 121763 h 600884"/>
                <a:gd name="T43" fmla="*/ 121763 h 600884"/>
                <a:gd name="T44" fmla="*/ 121763 h 600884"/>
                <a:gd name="T45" fmla="*/ 121763 h 600884"/>
                <a:gd name="T46" fmla="*/ 121763 h 600884"/>
                <a:gd name="T47" fmla="*/ 121763 h 600884"/>
                <a:gd name="T48" fmla="*/ 121763 h 600884"/>
                <a:gd name="T49" fmla="*/ 121763 h 600884"/>
                <a:gd name="T50" fmla="*/ 121763 h 600884"/>
                <a:gd name="T51" fmla="*/ 121763 h 600884"/>
                <a:gd name="T52" fmla="*/ 121763 h 600884"/>
                <a:gd name="T53" fmla="*/ 121763 h 600884"/>
                <a:gd name="T54" fmla="*/ 121763 h 600884"/>
                <a:gd name="T55" fmla="*/ 121763 h 600884"/>
                <a:gd name="T56" fmla="*/ 121763 h 600884"/>
                <a:gd name="T57" fmla="*/ 121763 h 600884"/>
                <a:gd name="T58" fmla="*/ 121763 h 600884"/>
                <a:gd name="T59" fmla="*/ 121763 h 600884"/>
                <a:gd name="T60" fmla="*/ 121763 h 600884"/>
                <a:gd name="T61" fmla="*/ 121763 h 600884"/>
                <a:gd name="T62" fmla="*/ 121763 h 600884"/>
                <a:gd name="T63" fmla="*/ 121763 h 600884"/>
                <a:gd name="T64" fmla="*/ 121763 h 600884"/>
                <a:gd name="T65" fmla="*/ 121763 h 600884"/>
                <a:gd name="T66" fmla="*/ 121763 h 600884"/>
                <a:gd name="T67" fmla="*/ 121763 h 600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48" h="2350">
                  <a:moveTo>
                    <a:pt x="558" y="2350"/>
                  </a:moveTo>
                  <a:lnTo>
                    <a:pt x="1848" y="2350"/>
                  </a:lnTo>
                  <a:cubicBezTo>
                    <a:pt x="1848" y="2350"/>
                    <a:pt x="1474" y="2049"/>
                    <a:pt x="1482" y="1719"/>
                  </a:cubicBezTo>
                  <a:cubicBezTo>
                    <a:pt x="1486" y="1535"/>
                    <a:pt x="1848" y="1301"/>
                    <a:pt x="1846" y="790"/>
                  </a:cubicBezTo>
                  <a:cubicBezTo>
                    <a:pt x="1845" y="534"/>
                    <a:pt x="1596" y="107"/>
                    <a:pt x="1173" y="53"/>
                  </a:cubicBezTo>
                  <a:cubicBezTo>
                    <a:pt x="750" y="0"/>
                    <a:pt x="434" y="93"/>
                    <a:pt x="295" y="354"/>
                  </a:cubicBezTo>
                  <a:cubicBezTo>
                    <a:pt x="157" y="615"/>
                    <a:pt x="146" y="844"/>
                    <a:pt x="157" y="886"/>
                  </a:cubicBezTo>
                  <a:cubicBezTo>
                    <a:pt x="168" y="929"/>
                    <a:pt x="213" y="1009"/>
                    <a:pt x="213" y="1009"/>
                  </a:cubicBezTo>
                  <a:cubicBezTo>
                    <a:pt x="213" y="1009"/>
                    <a:pt x="0" y="1336"/>
                    <a:pt x="13" y="1389"/>
                  </a:cubicBezTo>
                  <a:cubicBezTo>
                    <a:pt x="27" y="1442"/>
                    <a:pt x="173" y="1471"/>
                    <a:pt x="173" y="1471"/>
                  </a:cubicBezTo>
                  <a:cubicBezTo>
                    <a:pt x="173" y="1471"/>
                    <a:pt x="186" y="1508"/>
                    <a:pt x="159" y="1580"/>
                  </a:cubicBezTo>
                  <a:cubicBezTo>
                    <a:pt x="133" y="1652"/>
                    <a:pt x="209" y="1735"/>
                    <a:pt x="232" y="1764"/>
                  </a:cubicBezTo>
                  <a:cubicBezTo>
                    <a:pt x="254" y="1793"/>
                    <a:pt x="200" y="1884"/>
                    <a:pt x="218" y="1935"/>
                  </a:cubicBezTo>
                  <a:cubicBezTo>
                    <a:pt x="237" y="1985"/>
                    <a:pt x="325" y="2046"/>
                    <a:pt x="426" y="2033"/>
                  </a:cubicBezTo>
                  <a:cubicBezTo>
                    <a:pt x="527" y="2020"/>
                    <a:pt x="657" y="1996"/>
                    <a:pt x="702" y="1988"/>
                  </a:cubicBezTo>
                  <a:cubicBezTo>
                    <a:pt x="803" y="2227"/>
                    <a:pt x="558" y="2350"/>
                    <a:pt x="558" y="2350"/>
                  </a:cubicBezTo>
                  <a:close/>
                  <a:moveTo>
                    <a:pt x="1109" y="1570"/>
                  </a:moveTo>
                  <a:cubicBezTo>
                    <a:pt x="1012" y="1570"/>
                    <a:pt x="947" y="1499"/>
                    <a:pt x="947" y="1404"/>
                  </a:cubicBezTo>
                  <a:cubicBezTo>
                    <a:pt x="947" y="1307"/>
                    <a:pt x="1014" y="1237"/>
                    <a:pt x="1109" y="1237"/>
                  </a:cubicBezTo>
                  <a:cubicBezTo>
                    <a:pt x="1208" y="1237"/>
                    <a:pt x="1272" y="1307"/>
                    <a:pt x="1274" y="1404"/>
                  </a:cubicBezTo>
                  <a:cubicBezTo>
                    <a:pt x="1274" y="1498"/>
                    <a:pt x="1208" y="1570"/>
                    <a:pt x="1109" y="1570"/>
                  </a:cubicBezTo>
                  <a:close/>
                  <a:moveTo>
                    <a:pt x="1135" y="298"/>
                  </a:moveTo>
                  <a:cubicBezTo>
                    <a:pt x="1376" y="298"/>
                    <a:pt x="1486" y="431"/>
                    <a:pt x="1486" y="583"/>
                  </a:cubicBezTo>
                  <a:cubicBezTo>
                    <a:pt x="1486" y="722"/>
                    <a:pt x="1400" y="813"/>
                    <a:pt x="1331" y="890"/>
                  </a:cubicBezTo>
                  <a:cubicBezTo>
                    <a:pt x="1263" y="965"/>
                    <a:pt x="1235" y="1036"/>
                    <a:pt x="1237" y="1118"/>
                  </a:cubicBezTo>
                  <a:lnTo>
                    <a:pt x="1237" y="1151"/>
                  </a:lnTo>
                  <a:lnTo>
                    <a:pt x="994" y="1151"/>
                  </a:lnTo>
                  <a:lnTo>
                    <a:pt x="992" y="1104"/>
                  </a:lnTo>
                  <a:cubicBezTo>
                    <a:pt x="987" y="1010"/>
                    <a:pt x="1018" y="915"/>
                    <a:pt x="1100" y="817"/>
                  </a:cubicBezTo>
                  <a:cubicBezTo>
                    <a:pt x="1159" y="747"/>
                    <a:pt x="1206" y="689"/>
                    <a:pt x="1206" y="627"/>
                  </a:cubicBezTo>
                  <a:cubicBezTo>
                    <a:pt x="1206" y="563"/>
                    <a:pt x="1164" y="521"/>
                    <a:pt x="1073" y="517"/>
                  </a:cubicBezTo>
                  <a:cubicBezTo>
                    <a:pt x="1012" y="517"/>
                    <a:pt x="939" y="539"/>
                    <a:pt x="892" y="572"/>
                  </a:cubicBezTo>
                  <a:lnTo>
                    <a:pt x="830" y="373"/>
                  </a:lnTo>
                  <a:cubicBezTo>
                    <a:pt x="895" y="334"/>
                    <a:pt x="1005" y="298"/>
                    <a:pt x="1135" y="298"/>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5" name="矩形 54"/>
            <p:cNvSpPr/>
            <p:nvPr/>
          </p:nvSpPr>
          <p:spPr>
            <a:xfrm>
              <a:off x="875738" y="3281653"/>
              <a:ext cx="2019484" cy="5835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b="1" dirty="0">
                  <a:solidFill>
                    <a:schemeClr val="bg1">
                      <a:lumMod val="95000"/>
                    </a:schemeClr>
                  </a:solidFill>
                  <a:cs typeface="+mn-ea"/>
                  <a:sym typeface="+mn-lt"/>
                </a:rPr>
                <a:t>三生联盟</a:t>
              </a:r>
              <a:endParaRPr lang="zh-CN" altLang="en-US" sz="3200" b="1" dirty="0">
                <a:solidFill>
                  <a:schemeClr val="bg1">
                    <a:lumMod val="95000"/>
                  </a:schemeClr>
                </a:solidFill>
                <a:cs typeface="+mn-ea"/>
                <a:sym typeface="+mn-lt"/>
              </a:endParaRPr>
            </a:p>
          </p:txBody>
        </p:sp>
      </p:gr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79120" y="1360170"/>
            <a:ext cx="11350625" cy="1753235"/>
          </a:xfrm>
          <a:prstGeom prst="rect">
            <a:avLst/>
          </a:prstGeom>
          <a:noFill/>
        </p:spPr>
        <p:txBody>
          <a:bodyPr wrap="square" rtlCol="0">
            <a:spAutoFit/>
          </a:bodyPr>
          <a:lstStyle/>
          <a:p>
            <a:r>
              <a:rPr lang="zh-CN" altLang="en-US" dirty="0">
                <a:solidFill>
                  <a:schemeClr val="bg1"/>
                </a:solidFill>
              </a:rPr>
              <a:t>做联盟</a:t>
            </a:r>
            <a:r>
              <a:rPr lang="en-US" altLang="zh-CN" dirty="0">
                <a:solidFill>
                  <a:schemeClr val="bg1"/>
                </a:solidFill>
              </a:rPr>
              <a:t>8</a:t>
            </a:r>
            <a:r>
              <a:rPr lang="zh-CN" altLang="en-US" dirty="0">
                <a:solidFill>
                  <a:schemeClr val="bg1"/>
                </a:solidFill>
              </a:rPr>
              <a:t>月，自己的收获：</a:t>
            </a:r>
            <a:endParaRPr lang="zh-CN" altLang="en-US" dirty="0">
              <a:solidFill>
                <a:schemeClr val="bg1"/>
              </a:solidFill>
            </a:endParaRPr>
          </a:p>
          <a:p>
            <a:r>
              <a:rPr lang="en-US" altLang="zh-CN" dirty="0">
                <a:solidFill>
                  <a:schemeClr val="bg1"/>
                </a:solidFill>
              </a:rPr>
              <a:t>1</a:t>
            </a:r>
            <a:r>
              <a:rPr lang="zh-CN" altLang="en-US" dirty="0">
                <a:solidFill>
                  <a:schemeClr val="bg1"/>
                </a:solidFill>
              </a:rPr>
              <a:t>、通过做联盟，盘活了自己过去多年积累的人脉和资源（</a:t>
            </a:r>
            <a:r>
              <a:rPr lang="en-US" altLang="zh-CN" dirty="0">
                <a:solidFill>
                  <a:schemeClr val="bg1"/>
                </a:solidFill>
              </a:rPr>
              <a:t>100+600</a:t>
            </a:r>
            <a:r>
              <a:rPr lang="zh-CN" altLang="en-US" dirty="0">
                <a:solidFill>
                  <a:schemeClr val="bg1"/>
                </a:solidFill>
              </a:rPr>
              <a:t>），并大多都是积极正面反馈，很有成就感；</a:t>
            </a:r>
            <a:endParaRPr lang="zh-CN" altLang="en-US" dirty="0">
              <a:solidFill>
                <a:schemeClr val="bg1"/>
              </a:solidFill>
            </a:endParaRPr>
          </a:p>
          <a:p>
            <a:r>
              <a:rPr lang="en-US" altLang="zh-CN" dirty="0">
                <a:solidFill>
                  <a:schemeClr val="bg1"/>
                </a:solidFill>
                <a:sym typeface="+mn-ea"/>
              </a:rPr>
              <a:t>2</a:t>
            </a:r>
            <a:r>
              <a:rPr lang="zh-CN" altLang="en-US" dirty="0">
                <a:solidFill>
                  <a:schemeClr val="bg1"/>
                </a:solidFill>
                <a:sym typeface="+mn-ea"/>
              </a:rPr>
              <a:t>、通过介绍联盟业务，也收获了很多新的朋友（</a:t>
            </a:r>
            <a:r>
              <a:rPr lang="en-US" altLang="zh-CN" dirty="0">
                <a:solidFill>
                  <a:schemeClr val="bg1"/>
                </a:solidFill>
                <a:sym typeface="+mn-ea"/>
              </a:rPr>
              <a:t>1800+</a:t>
            </a:r>
            <a:r>
              <a:rPr lang="zh-CN" altLang="en-US" dirty="0">
                <a:solidFill>
                  <a:schemeClr val="bg1"/>
                </a:solidFill>
                <a:sym typeface="+mn-ea"/>
              </a:rPr>
              <a:t>），很有成就感；</a:t>
            </a:r>
            <a:endParaRPr lang="zh-CN" altLang="en-US" dirty="0">
              <a:solidFill>
                <a:schemeClr val="bg1"/>
              </a:solidFill>
            </a:endParaRPr>
          </a:p>
          <a:p>
            <a:r>
              <a:rPr lang="en-US" altLang="zh-CN" dirty="0">
                <a:solidFill>
                  <a:schemeClr val="bg1"/>
                </a:solidFill>
              </a:rPr>
              <a:t>3</a:t>
            </a:r>
            <a:r>
              <a:rPr lang="zh-CN" altLang="en-US" dirty="0">
                <a:solidFill>
                  <a:schemeClr val="bg1"/>
                </a:solidFill>
              </a:rPr>
              <a:t>、为身边做业务的朋友搭建了一个沟通交流的平台，并得到大家的认可，很有成就感；</a:t>
            </a:r>
            <a:endParaRPr lang="zh-CN" altLang="en-US" dirty="0">
              <a:solidFill>
                <a:schemeClr val="bg1"/>
              </a:solidFill>
            </a:endParaRPr>
          </a:p>
          <a:p>
            <a:endParaRPr lang="zh-CN" altLang="en-US" dirty="0">
              <a:solidFill>
                <a:schemeClr val="bg1"/>
              </a:solidFill>
            </a:endParaRPr>
          </a:p>
          <a:p>
            <a:r>
              <a:rPr lang="zh-CN" altLang="en-US" dirty="0">
                <a:solidFill>
                  <a:schemeClr val="bg1"/>
                </a:solidFill>
              </a:rPr>
              <a:t>希望更多的人可以参与进来，盘活自己私域流量、收获新流量、为好友搭平台，一起成就他人，成长自己</a:t>
            </a:r>
            <a:r>
              <a:rPr lang="zh-CN" altLang="en-US" dirty="0" smtClean="0">
                <a:solidFill>
                  <a:schemeClr val="bg1"/>
                </a:solidFill>
              </a:rPr>
              <a:t>。</a:t>
            </a:r>
            <a:endParaRPr lang="zh-CN" altLang="en-US" dirty="0">
              <a:solidFill>
                <a:schemeClr val="bg1"/>
              </a:solidFill>
            </a:endParaRPr>
          </a:p>
        </p:txBody>
      </p:sp>
      <p:pic>
        <p:nvPicPr>
          <p:cNvPr id="4" name="图片 3"/>
          <p:cNvPicPr>
            <a:picLocks noChangeAspect="1"/>
          </p:cNvPicPr>
          <p:nvPr/>
        </p:nvPicPr>
        <p:blipFill>
          <a:blip r:embed="rId1"/>
          <a:stretch>
            <a:fillRect/>
          </a:stretch>
        </p:blipFill>
        <p:spPr>
          <a:xfrm>
            <a:off x="4848232" y="3311824"/>
            <a:ext cx="3086038" cy="2473204"/>
          </a:xfrm>
          <a:prstGeom prst="rect">
            <a:avLst/>
          </a:prstGeom>
        </p:spPr>
      </p:pic>
      <p:pic>
        <p:nvPicPr>
          <p:cNvPr id="6" name="图片 5"/>
          <p:cNvPicPr>
            <a:picLocks noChangeAspect="1"/>
          </p:cNvPicPr>
          <p:nvPr/>
        </p:nvPicPr>
        <p:blipFill>
          <a:blip r:embed="rId2"/>
          <a:stretch>
            <a:fillRect/>
          </a:stretch>
        </p:blipFill>
        <p:spPr>
          <a:xfrm>
            <a:off x="8044918" y="3311824"/>
            <a:ext cx="3469015" cy="2473204"/>
          </a:xfrm>
          <a:prstGeom prst="rect">
            <a:avLst/>
          </a:prstGeom>
        </p:spPr>
      </p:pic>
      <p:pic>
        <p:nvPicPr>
          <p:cNvPr id="7" name="图片 6"/>
          <p:cNvPicPr>
            <a:picLocks noChangeAspect="1"/>
          </p:cNvPicPr>
          <p:nvPr/>
        </p:nvPicPr>
        <p:blipFill>
          <a:blip r:embed="rId3"/>
          <a:stretch>
            <a:fillRect/>
          </a:stretch>
        </p:blipFill>
        <p:spPr>
          <a:xfrm>
            <a:off x="668832" y="3311824"/>
            <a:ext cx="4068752" cy="2473204"/>
          </a:xfrm>
          <a:prstGeom prst="rect">
            <a:avLst/>
          </a:prstGeom>
        </p:spPr>
      </p:pic>
      <p:sp>
        <p:nvSpPr>
          <p:cNvPr id="8" name="标题 1"/>
          <p:cNvSpPr txBox="1"/>
          <p:nvPr/>
        </p:nvSpPr>
        <p:spPr>
          <a:xfrm>
            <a:off x="1054769" y="392629"/>
            <a:ext cx="2555330" cy="441964"/>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r>
              <a:rPr lang="zh-CN" altLang="en-US" dirty="0">
                <a:solidFill>
                  <a:schemeClr val="bg1"/>
                </a:solidFill>
              </a:rPr>
              <a:t>为什么会有舵主</a:t>
            </a:r>
            <a:endParaRPr lang="zh-CN" altLang="en-US" dirty="0">
              <a:solidFill>
                <a:schemeClr val="bg1"/>
              </a:solidFill>
            </a:endParaRPr>
          </a:p>
        </p:txBody>
      </p:sp>
      <p:pic>
        <p:nvPicPr>
          <p:cNvPr id="9" name="图片 8"/>
          <p:cNvPicPr>
            <a:picLocks noChangeAspect="1"/>
          </p:cNvPicPr>
          <p:nvPr/>
        </p:nvPicPr>
        <p:blipFill>
          <a:blip r:embed="rId4" cstate="screen"/>
          <a:stretch>
            <a:fillRect/>
          </a:stretch>
        </p:blipFill>
        <p:spPr>
          <a:xfrm>
            <a:off x="236623" y="204538"/>
            <a:ext cx="818146" cy="818146"/>
          </a:xfrm>
          <a:prstGeom prst="rect">
            <a:avLst/>
          </a:prstGeom>
        </p:spPr>
      </p:pic>
    </p:spTree>
    <p:custDataLst>
      <p:tags r:id="rId5"/>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645696" y="1080148"/>
            <a:ext cx="10800000" cy="5285028"/>
          </a:xfrm>
          <a:prstGeom prst="roundRect">
            <a:avLst>
              <a:gd name="adj" fmla="val 1616"/>
            </a:avLst>
          </a:prstGeom>
          <a:gradFill>
            <a:gsLst>
              <a:gs pos="0">
                <a:srgbClr val="2EFEF4">
                  <a:alpha val="70000"/>
                </a:srgbClr>
              </a:gs>
              <a:gs pos="100000">
                <a:schemeClr val="tx2">
                  <a:lumMod val="90000"/>
                  <a:alpha val="70000"/>
                </a:schemeClr>
              </a:gs>
              <a:gs pos="33000">
                <a:srgbClr val="0932D8">
                  <a:alpha val="70000"/>
                </a:srgbClr>
              </a:gs>
              <a:gs pos="74000">
                <a:srgbClr val="001491">
                  <a:alpha val="7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 name="文本框 2"/>
          <p:cNvSpPr txBox="1"/>
          <p:nvPr/>
        </p:nvSpPr>
        <p:spPr>
          <a:xfrm>
            <a:off x="1054769" y="1353277"/>
            <a:ext cx="9973590" cy="4799965"/>
          </a:xfrm>
          <a:prstGeom prst="rect">
            <a:avLst/>
          </a:prstGeom>
          <a:noFill/>
        </p:spPr>
        <p:txBody>
          <a:bodyPr wrap="square" rtlCol="0">
            <a:spAutoFit/>
          </a:bodyPr>
          <a:lstStyle/>
          <a:p>
            <a:r>
              <a:rPr lang="zh-CN" altLang="en-US" b="1" dirty="0">
                <a:solidFill>
                  <a:schemeClr val="bg1"/>
                </a:solidFill>
              </a:rPr>
              <a:t>联盟舵主制度：</a:t>
            </a:r>
            <a:endParaRPr lang="zh-CN" altLang="en-US" b="1" dirty="0">
              <a:solidFill>
                <a:schemeClr val="bg1"/>
              </a:solidFill>
            </a:endParaRPr>
          </a:p>
          <a:p>
            <a:r>
              <a:rPr lang="en-US" altLang="zh-CN" dirty="0">
                <a:solidFill>
                  <a:schemeClr val="bg1"/>
                </a:solidFill>
              </a:rPr>
              <a:t>1</a:t>
            </a:r>
            <a:r>
              <a:rPr lang="zh-CN" altLang="en-US" dirty="0">
                <a:solidFill>
                  <a:schemeClr val="bg1"/>
                </a:solidFill>
              </a:rPr>
              <a:t>、联盟召集</a:t>
            </a:r>
            <a:r>
              <a:rPr lang="en-US" altLang="zh-CN" dirty="0">
                <a:solidFill>
                  <a:schemeClr val="bg1"/>
                </a:solidFill>
              </a:rPr>
              <a:t>100</a:t>
            </a:r>
            <a:r>
              <a:rPr lang="zh-CN" altLang="en-US" dirty="0">
                <a:solidFill>
                  <a:schemeClr val="bg1"/>
                </a:solidFill>
              </a:rPr>
              <a:t>位舵主，每个舵主自己管理自己的联盟分群；</a:t>
            </a:r>
            <a:endParaRPr lang="zh-CN" altLang="en-US" dirty="0">
              <a:solidFill>
                <a:schemeClr val="bg1"/>
              </a:solidFill>
            </a:endParaRPr>
          </a:p>
          <a:p>
            <a:r>
              <a:rPr lang="en-US" altLang="zh-CN" dirty="0">
                <a:solidFill>
                  <a:schemeClr val="bg1"/>
                </a:solidFill>
              </a:rPr>
              <a:t>2</a:t>
            </a:r>
            <a:r>
              <a:rPr lang="zh-CN" altLang="en-US" dirty="0">
                <a:solidFill>
                  <a:schemeClr val="bg1"/>
                </a:solidFill>
              </a:rPr>
              <a:t>、每个联盟舵主可以组织</a:t>
            </a:r>
            <a:r>
              <a:rPr lang="en-US" altLang="zh-CN" dirty="0">
                <a:solidFill>
                  <a:schemeClr val="bg1"/>
                </a:solidFill>
              </a:rPr>
              <a:t>N</a:t>
            </a:r>
            <a:r>
              <a:rPr lang="zh-CN" altLang="en-US" dirty="0">
                <a:solidFill>
                  <a:schemeClr val="bg1"/>
                </a:solidFill>
              </a:rPr>
              <a:t>个联盟群；</a:t>
            </a:r>
            <a:endParaRPr lang="zh-CN" altLang="en-US" dirty="0">
              <a:solidFill>
                <a:schemeClr val="bg1"/>
              </a:solidFill>
            </a:endParaRPr>
          </a:p>
          <a:p>
            <a:r>
              <a:rPr lang="en-US" altLang="zh-CN" dirty="0">
                <a:solidFill>
                  <a:schemeClr val="bg1"/>
                </a:solidFill>
              </a:rPr>
              <a:t>3</a:t>
            </a:r>
            <a:r>
              <a:rPr lang="zh-CN" altLang="en-US" dirty="0">
                <a:solidFill>
                  <a:schemeClr val="bg1"/>
                </a:solidFill>
              </a:rPr>
              <a:t>、所有联盟舵主组织的群共享联盟群宣传资料、群通讯录；</a:t>
            </a:r>
            <a:endParaRPr lang="zh-CN" altLang="en-US" dirty="0">
              <a:solidFill>
                <a:schemeClr val="bg1"/>
              </a:solidFill>
            </a:endParaRPr>
          </a:p>
          <a:p>
            <a:r>
              <a:rPr lang="en-US" altLang="zh-CN" dirty="0">
                <a:solidFill>
                  <a:schemeClr val="bg1"/>
                </a:solidFill>
              </a:rPr>
              <a:t>4</a:t>
            </a:r>
            <a:r>
              <a:rPr lang="zh-CN" altLang="en-US" dirty="0">
                <a:solidFill>
                  <a:schemeClr val="bg1"/>
                </a:solidFill>
              </a:rPr>
              <a:t>、联盟前</a:t>
            </a:r>
            <a:r>
              <a:rPr lang="en-US" altLang="zh-CN" dirty="0">
                <a:solidFill>
                  <a:schemeClr val="bg1"/>
                </a:solidFill>
              </a:rPr>
              <a:t>100</a:t>
            </a:r>
            <a:r>
              <a:rPr lang="zh-CN" altLang="en-US" dirty="0">
                <a:solidFill>
                  <a:schemeClr val="bg1"/>
                </a:solidFill>
              </a:rPr>
              <a:t>个群为舵主自己组织的群，群号</a:t>
            </a:r>
            <a:r>
              <a:rPr lang="en-US" altLang="zh-CN" dirty="0">
                <a:solidFill>
                  <a:schemeClr val="bg1"/>
                </a:solidFill>
              </a:rPr>
              <a:t>2-100</a:t>
            </a:r>
            <a:r>
              <a:rPr lang="zh-CN" altLang="en-US" dirty="0">
                <a:solidFill>
                  <a:schemeClr val="bg1"/>
                </a:solidFill>
              </a:rPr>
              <a:t>间选择，先到先得。一个群超过</a:t>
            </a:r>
            <a:r>
              <a:rPr lang="en-US" altLang="zh-CN" dirty="0">
                <a:solidFill>
                  <a:schemeClr val="bg1"/>
                </a:solidFill>
              </a:rPr>
              <a:t>300</a:t>
            </a:r>
            <a:r>
              <a:rPr lang="zh-CN" altLang="en-US" dirty="0">
                <a:solidFill>
                  <a:schemeClr val="bg1"/>
                </a:solidFill>
              </a:rPr>
              <a:t>成员后，可以申请开新群，新群从</a:t>
            </a:r>
            <a:r>
              <a:rPr lang="en-US" altLang="zh-CN" dirty="0">
                <a:solidFill>
                  <a:schemeClr val="bg1"/>
                </a:solidFill>
              </a:rPr>
              <a:t>101</a:t>
            </a:r>
            <a:r>
              <a:rPr lang="zh-CN" altLang="en-US" dirty="0">
                <a:solidFill>
                  <a:schemeClr val="bg1"/>
                </a:solidFill>
              </a:rPr>
              <a:t>群开始，以此类推。</a:t>
            </a:r>
            <a:endParaRPr lang="zh-CN" altLang="en-US" dirty="0">
              <a:solidFill>
                <a:schemeClr val="bg1"/>
              </a:solidFill>
            </a:endParaRPr>
          </a:p>
          <a:p>
            <a:endParaRPr lang="zh-CN" altLang="en-US" dirty="0">
              <a:solidFill>
                <a:schemeClr val="bg1"/>
              </a:solidFill>
            </a:endParaRPr>
          </a:p>
          <a:p>
            <a:r>
              <a:rPr lang="zh-CN" altLang="en-US" b="1" dirty="0">
                <a:solidFill>
                  <a:schemeClr val="bg1"/>
                </a:solidFill>
              </a:rPr>
              <a:t>联盟舵主福利：</a:t>
            </a:r>
            <a:endParaRPr lang="zh-CN" altLang="en-US" b="1" dirty="0">
              <a:solidFill>
                <a:schemeClr val="bg1"/>
              </a:solidFill>
            </a:endParaRPr>
          </a:p>
          <a:p>
            <a:r>
              <a:rPr lang="en-US" altLang="zh-CN" dirty="0">
                <a:solidFill>
                  <a:schemeClr val="bg1"/>
                </a:solidFill>
              </a:rPr>
              <a:t>1</a:t>
            </a:r>
            <a:r>
              <a:rPr lang="zh-CN" altLang="en-US" dirty="0">
                <a:solidFill>
                  <a:schemeClr val="bg1"/>
                </a:solidFill>
              </a:rPr>
              <a:t>、舵主名字可以体现在联盟发起人名单里；</a:t>
            </a:r>
            <a:endParaRPr lang="zh-CN" altLang="en-US" dirty="0">
              <a:solidFill>
                <a:schemeClr val="bg1"/>
              </a:solidFill>
            </a:endParaRPr>
          </a:p>
          <a:p>
            <a:r>
              <a:rPr lang="en-US" altLang="zh-CN" dirty="0">
                <a:solidFill>
                  <a:schemeClr val="bg1"/>
                </a:solidFill>
              </a:rPr>
              <a:t>2</a:t>
            </a:r>
            <a:r>
              <a:rPr lang="zh-CN" altLang="en-US" dirty="0">
                <a:solidFill>
                  <a:schemeClr val="bg1"/>
                </a:solidFill>
              </a:rPr>
              <a:t>、有权获取联盟通讯录可编辑版；</a:t>
            </a:r>
            <a:endParaRPr lang="zh-CN" altLang="en-US" dirty="0">
              <a:solidFill>
                <a:schemeClr val="bg1"/>
              </a:solidFill>
            </a:endParaRPr>
          </a:p>
          <a:p>
            <a:r>
              <a:rPr lang="en-US" altLang="zh-CN" dirty="0">
                <a:solidFill>
                  <a:schemeClr val="bg1"/>
                </a:solidFill>
              </a:rPr>
              <a:t>3</a:t>
            </a:r>
            <a:r>
              <a:rPr lang="zh-CN" altLang="en-US" dirty="0">
                <a:solidFill>
                  <a:schemeClr val="bg1"/>
                </a:solidFill>
              </a:rPr>
              <a:t>、专门的舵主交流群，一起讨论交流联盟发展；；</a:t>
            </a:r>
            <a:endParaRPr lang="zh-CN" altLang="en-US" dirty="0">
              <a:solidFill>
                <a:schemeClr val="bg1"/>
              </a:solidFill>
            </a:endParaRPr>
          </a:p>
          <a:p>
            <a:r>
              <a:rPr lang="en-US" altLang="zh-CN" dirty="0">
                <a:solidFill>
                  <a:schemeClr val="bg1"/>
                </a:solidFill>
              </a:rPr>
              <a:t>4</a:t>
            </a:r>
            <a:r>
              <a:rPr lang="zh-CN" altLang="en-US" dirty="0">
                <a:solidFill>
                  <a:schemeClr val="bg1"/>
                </a:solidFill>
              </a:rPr>
              <a:t>、有权进联盟所有的群；</a:t>
            </a:r>
            <a:endParaRPr lang="zh-CN" altLang="en-US" dirty="0">
              <a:solidFill>
                <a:schemeClr val="bg1"/>
              </a:solidFill>
            </a:endParaRPr>
          </a:p>
          <a:p>
            <a:r>
              <a:rPr lang="en-US" altLang="zh-CN" dirty="0">
                <a:solidFill>
                  <a:schemeClr val="bg1"/>
                </a:solidFill>
              </a:rPr>
              <a:t>5</a:t>
            </a:r>
            <a:r>
              <a:rPr lang="zh-CN" altLang="en-US" dirty="0">
                <a:solidFill>
                  <a:schemeClr val="bg1"/>
                </a:solidFill>
              </a:rPr>
              <a:t>、有权管理自己的联盟分舵群。</a:t>
            </a:r>
            <a:endParaRPr lang="zh-CN" altLang="en-US" dirty="0">
              <a:solidFill>
                <a:schemeClr val="bg1"/>
              </a:solidFill>
            </a:endParaRPr>
          </a:p>
          <a:p>
            <a:endParaRPr lang="zh-CN" altLang="en-US" dirty="0">
              <a:solidFill>
                <a:schemeClr val="bg1"/>
              </a:solidFill>
            </a:endParaRPr>
          </a:p>
          <a:p>
            <a:r>
              <a:rPr lang="zh-CN" altLang="en-US" b="1" dirty="0">
                <a:solidFill>
                  <a:schemeClr val="bg1"/>
                </a:solidFill>
              </a:rPr>
              <a:t>联盟舵主目标：</a:t>
            </a:r>
            <a:endParaRPr lang="zh-CN" altLang="en-US" b="1" dirty="0">
              <a:solidFill>
                <a:schemeClr val="bg1"/>
              </a:solidFill>
            </a:endParaRPr>
          </a:p>
          <a:p>
            <a:r>
              <a:rPr lang="en-US" altLang="zh-CN" dirty="0">
                <a:solidFill>
                  <a:schemeClr val="bg1"/>
                </a:solidFill>
              </a:rPr>
              <a:t>1</a:t>
            </a:r>
            <a:r>
              <a:rPr lang="zh-CN" altLang="en-US" dirty="0">
                <a:solidFill>
                  <a:schemeClr val="bg1"/>
                </a:solidFill>
              </a:rPr>
              <a:t>、</a:t>
            </a:r>
            <a:r>
              <a:rPr lang="en-US" altLang="zh-CN" dirty="0">
                <a:solidFill>
                  <a:schemeClr val="bg1"/>
                </a:solidFill>
              </a:rPr>
              <a:t>100</a:t>
            </a:r>
            <a:r>
              <a:rPr lang="zh-CN" altLang="en-US" dirty="0">
                <a:solidFill>
                  <a:schemeClr val="bg1"/>
                </a:solidFill>
              </a:rPr>
              <a:t>个舵主；</a:t>
            </a:r>
            <a:endParaRPr lang="zh-CN" altLang="en-US" dirty="0">
              <a:solidFill>
                <a:schemeClr val="bg1"/>
              </a:solidFill>
            </a:endParaRPr>
          </a:p>
          <a:p>
            <a:r>
              <a:rPr lang="en-US" altLang="zh-CN" dirty="0">
                <a:solidFill>
                  <a:schemeClr val="bg1"/>
                </a:solidFill>
              </a:rPr>
              <a:t>2</a:t>
            </a:r>
            <a:r>
              <a:rPr lang="zh-CN" altLang="en-US" dirty="0">
                <a:solidFill>
                  <a:schemeClr val="bg1"/>
                </a:solidFill>
              </a:rPr>
              <a:t>、平均每个舵主</a:t>
            </a:r>
            <a:r>
              <a:rPr lang="en-US" altLang="zh-CN" dirty="0">
                <a:solidFill>
                  <a:schemeClr val="bg1"/>
                </a:solidFill>
              </a:rPr>
              <a:t>100</a:t>
            </a:r>
            <a:r>
              <a:rPr lang="zh-CN" altLang="en-US" dirty="0">
                <a:solidFill>
                  <a:schemeClr val="bg1"/>
                </a:solidFill>
              </a:rPr>
              <a:t>个联盟成员，</a:t>
            </a:r>
            <a:r>
              <a:rPr lang="en-US" altLang="zh-CN" dirty="0">
                <a:solidFill>
                  <a:schemeClr val="bg1"/>
                </a:solidFill>
              </a:rPr>
              <a:t>100*100=10000</a:t>
            </a:r>
            <a:r>
              <a:rPr lang="zh-CN" altLang="en-US" dirty="0">
                <a:solidFill>
                  <a:schemeClr val="bg1"/>
                </a:solidFill>
              </a:rPr>
              <a:t>，联盟</a:t>
            </a:r>
            <a:r>
              <a:rPr lang="en-US" altLang="zh-CN" dirty="0">
                <a:solidFill>
                  <a:schemeClr val="bg1"/>
                </a:solidFill>
              </a:rPr>
              <a:t>1</a:t>
            </a:r>
            <a:r>
              <a:rPr lang="zh-CN" altLang="en-US" dirty="0">
                <a:solidFill>
                  <a:schemeClr val="bg1"/>
                </a:solidFill>
              </a:rPr>
              <a:t>万个成员</a:t>
            </a:r>
            <a:r>
              <a:rPr lang="zh-CN" altLang="en-US" dirty="0" smtClean="0">
                <a:solidFill>
                  <a:schemeClr val="bg1"/>
                </a:solidFill>
              </a:rPr>
              <a:t>；</a:t>
            </a:r>
            <a:endParaRPr lang="zh-CN" altLang="en-US" dirty="0">
              <a:solidFill>
                <a:schemeClr val="bg1"/>
              </a:solidFill>
            </a:endParaRPr>
          </a:p>
        </p:txBody>
      </p:sp>
      <p:sp>
        <p:nvSpPr>
          <p:cNvPr id="4" name="标题 1"/>
          <p:cNvSpPr txBox="1"/>
          <p:nvPr/>
        </p:nvSpPr>
        <p:spPr>
          <a:xfrm>
            <a:off x="1054769" y="392629"/>
            <a:ext cx="2555330" cy="441964"/>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r>
              <a:rPr lang="zh-CN" altLang="en-US" dirty="0">
                <a:solidFill>
                  <a:schemeClr val="bg1"/>
                </a:solidFill>
              </a:rPr>
              <a:t>舵主制度介绍</a:t>
            </a:r>
            <a:endParaRPr lang="zh-CN" altLang="en-US" dirty="0">
              <a:solidFill>
                <a:schemeClr val="bg1"/>
              </a:solidFill>
            </a:endParaRPr>
          </a:p>
        </p:txBody>
      </p:sp>
      <p:pic>
        <p:nvPicPr>
          <p:cNvPr id="5" name="图片 4"/>
          <p:cNvPicPr>
            <a:picLocks noChangeAspect="1"/>
          </p:cNvPicPr>
          <p:nvPr/>
        </p:nvPicPr>
        <p:blipFill>
          <a:blip r:embed="rId1" cstate="screen"/>
          <a:stretch>
            <a:fillRect/>
          </a:stretch>
        </p:blipFill>
        <p:spPr>
          <a:xfrm>
            <a:off x="236623" y="204538"/>
            <a:ext cx="818146" cy="818146"/>
          </a:xfrm>
          <a:prstGeom prst="rect">
            <a:avLst/>
          </a:prstGeom>
        </p:spPr>
      </p:pic>
    </p:spTree>
    <p:custDataLst>
      <p:tags r:id="rId2"/>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p:cNvSpPr/>
          <p:nvPr/>
        </p:nvSpPr>
        <p:spPr>
          <a:xfrm>
            <a:off x="4917291" y="-990034"/>
            <a:ext cx="2244963" cy="2244963"/>
          </a:xfrm>
          <a:prstGeom prst="ellipse">
            <a:avLst/>
          </a:prstGeom>
          <a:solidFill>
            <a:srgbClr val="FFFFFF">
              <a:alpha val="0"/>
            </a:srgbClr>
          </a:solidFill>
          <a:ln w="57150">
            <a:solidFill>
              <a:srgbClr val="093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矩形 20"/>
          <p:cNvSpPr/>
          <p:nvPr/>
        </p:nvSpPr>
        <p:spPr>
          <a:xfrm>
            <a:off x="4791947" y="135643"/>
            <a:ext cx="2495650" cy="707886"/>
          </a:xfrm>
          <a:prstGeom prst="rect">
            <a:avLst/>
          </a:prstGeom>
        </p:spPr>
        <p:txBody>
          <a:bodyPr wrap="square">
            <a:spAutoFit/>
          </a:bodyPr>
          <a:lstStyle/>
          <a:p>
            <a:pPr algn="ctr"/>
            <a:r>
              <a:rPr lang="zh-CN" altLang="en-US" sz="4000" b="1" dirty="0">
                <a:solidFill>
                  <a:schemeClr val="bg1">
                    <a:lumMod val="95000"/>
                  </a:schemeClr>
                </a:solidFill>
                <a:cs typeface="+mn-ea"/>
                <a:sym typeface="+mn-lt"/>
              </a:rPr>
              <a:t>目录</a:t>
            </a:r>
            <a:endParaRPr lang="zh-CN" altLang="en-US" sz="4000" b="1" dirty="0">
              <a:solidFill>
                <a:schemeClr val="bg1">
                  <a:lumMod val="95000"/>
                </a:schemeClr>
              </a:solidFill>
              <a:cs typeface="+mn-ea"/>
              <a:sym typeface="+mn-lt"/>
            </a:endParaRPr>
          </a:p>
        </p:txBody>
      </p:sp>
      <p:sp>
        <p:nvSpPr>
          <p:cNvPr id="22" name="矩形 21"/>
          <p:cNvSpPr/>
          <p:nvPr/>
        </p:nvSpPr>
        <p:spPr>
          <a:xfrm>
            <a:off x="4791947" y="718953"/>
            <a:ext cx="2495650" cy="369332"/>
          </a:xfrm>
          <a:prstGeom prst="rect">
            <a:avLst/>
          </a:prstGeom>
        </p:spPr>
        <p:txBody>
          <a:bodyPr wrap="square">
            <a:spAutoFit/>
          </a:bodyPr>
          <a:lstStyle/>
          <a:p>
            <a:pPr algn="ctr"/>
            <a:r>
              <a:rPr lang="en-US" altLang="zh-CN" dirty="0">
                <a:solidFill>
                  <a:schemeClr val="bg1">
                    <a:lumMod val="95000"/>
                  </a:schemeClr>
                </a:solidFill>
                <a:cs typeface="+mn-ea"/>
                <a:sym typeface="+mn-lt"/>
              </a:rPr>
              <a:t>CONTENTS</a:t>
            </a:r>
            <a:endParaRPr lang="zh-CN" altLang="en-US" dirty="0">
              <a:solidFill>
                <a:schemeClr val="bg1">
                  <a:lumMod val="95000"/>
                </a:schemeClr>
              </a:solidFill>
              <a:cs typeface="+mn-ea"/>
              <a:sym typeface="+mn-lt"/>
            </a:endParaRPr>
          </a:p>
        </p:txBody>
      </p:sp>
      <p:grpSp>
        <p:nvGrpSpPr>
          <p:cNvPr id="56" name="Group 6"/>
          <p:cNvGrpSpPr/>
          <p:nvPr/>
        </p:nvGrpSpPr>
        <p:grpSpPr>
          <a:xfrm>
            <a:off x="811190" y="2060946"/>
            <a:ext cx="2019484" cy="1805480"/>
            <a:chOff x="875738" y="2060948"/>
            <a:chExt cx="2019484" cy="1805480"/>
          </a:xfrm>
        </p:grpSpPr>
        <p:sp>
          <p:nvSpPr>
            <p:cNvPr id="57" name="椭圆 56"/>
            <p:cNvSpPr/>
            <p:nvPr/>
          </p:nvSpPr>
          <p:spPr>
            <a:xfrm>
              <a:off x="1350075" y="2060948"/>
              <a:ext cx="1070811" cy="1070811"/>
            </a:xfrm>
            <a:prstGeom prst="ellipse">
              <a:avLst/>
            </a:prstGeom>
            <a:gradFill>
              <a:gsLst>
                <a:gs pos="0">
                  <a:srgbClr val="2EFEF4"/>
                </a:gs>
                <a:gs pos="100000">
                  <a:schemeClr val="tx2">
                    <a:lumMod val="90000"/>
                  </a:schemeClr>
                </a:gs>
                <a:gs pos="33000">
                  <a:srgbClr val="0932D8"/>
                </a:gs>
                <a:gs pos="74000">
                  <a:srgbClr val="00149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8" name="security-lock_17321"/>
            <p:cNvSpPr>
              <a:spLocks noChangeAspect="1"/>
            </p:cNvSpPr>
            <p:nvPr/>
          </p:nvSpPr>
          <p:spPr bwMode="auto">
            <a:xfrm>
              <a:off x="1580637" y="2305688"/>
              <a:ext cx="609685" cy="581331"/>
            </a:xfrm>
            <a:custGeom>
              <a:avLst/>
              <a:gdLst>
                <a:gd name="connsiteX0" fmla="*/ 488736 w 606933"/>
                <a:gd name="connsiteY0" fmla="*/ 133863 h 578707"/>
                <a:gd name="connsiteX1" fmla="*/ 606933 w 606933"/>
                <a:gd name="connsiteY1" fmla="*/ 133863 h 578707"/>
                <a:gd name="connsiteX2" fmla="*/ 606933 w 606933"/>
                <a:gd name="connsiteY2" fmla="*/ 358333 h 578707"/>
                <a:gd name="connsiteX3" fmla="*/ 582134 w 606933"/>
                <a:gd name="connsiteY3" fmla="*/ 358333 h 578707"/>
                <a:gd name="connsiteX4" fmla="*/ 582134 w 606933"/>
                <a:gd name="connsiteY4" fmla="*/ 578707 h 578707"/>
                <a:gd name="connsiteX5" fmla="*/ 488736 w 606933"/>
                <a:gd name="connsiteY5" fmla="*/ 578707 h 578707"/>
                <a:gd name="connsiteX6" fmla="*/ 206192 w 606933"/>
                <a:gd name="connsiteY6" fmla="*/ 133863 h 578707"/>
                <a:gd name="connsiteX7" fmla="*/ 283412 w 606933"/>
                <a:gd name="connsiteY7" fmla="*/ 133863 h 578707"/>
                <a:gd name="connsiteX8" fmla="*/ 283412 w 606933"/>
                <a:gd name="connsiteY8" fmla="*/ 278415 h 578707"/>
                <a:gd name="connsiteX9" fmla="*/ 323422 w 606933"/>
                <a:gd name="connsiteY9" fmla="*/ 278415 h 578707"/>
                <a:gd name="connsiteX10" fmla="*/ 323422 w 606933"/>
                <a:gd name="connsiteY10" fmla="*/ 133863 h 578707"/>
                <a:gd name="connsiteX11" fmla="*/ 400741 w 606933"/>
                <a:gd name="connsiteY11" fmla="*/ 133863 h 578707"/>
                <a:gd name="connsiteX12" fmla="*/ 400741 w 606933"/>
                <a:gd name="connsiteY12" fmla="*/ 358333 h 578707"/>
                <a:gd name="connsiteX13" fmla="*/ 375935 w 606933"/>
                <a:gd name="connsiteY13" fmla="*/ 358333 h 578707"/>
                <a:gd name="connsiteX14" fmla="*/ 375935 w 606933"/>
                <a:gd name="connsiteY14" fmla="*/ 578707 h 578707"/>
                <a:gd name="connsiteX15" fmla="*/ 230998 w 606933"/>
                <a:gd name="connsiteY15" fmla="*/ 578707 h 578707"/>
                <a:gd name="connsiteX16" fmla="*/ 230998 w 606933"/>
                <a:gd name="connsiteY16" fmla="*/ 358333 h 578707"/>
                <a:gd name="connsiteX17" fmla="*/ 206192 w 606933"/>
                <a:gd name="connsiteY17" fmla="*/ 358333 h 578707"/>
                <a:gd name="connsiteX18" fmla="*/ 0 w 606933"/>
                <a:gd name="connsiteY18" fmla="*/ 133863 h 578707"/>
                <a:gd name="connsiteX19" fmla="*/ 118126 w 606933"/>
                <a:gd name="connsiteY19" fmla="*/ 133863 h 578707"/>
                <a:gd name="connsiteX20" fmla="*/ 118126 w 606933"/>
                <a:gd name="connsiteY20" fmla="*/ 578707 h 578707"/>
                <a:gd name="connsiteX21" fmla="*/ 24806 w 606933"/>
                <a:gd name="connsiteY21" fmla="*/ 578707 h 578707"/>
                <a:gd name="connsiteX22" fmla="*/ 24806 w 606933"/>
                <a:gd name="connsiteY22" fmla="*/ 358333 h 578707"/>
                <a:gd name="connsiteX23" fmla="*/ 0 w 606933"/>
                <a:gd name="connsiteY23" fmla="*/ 358333 h 578707"/>
                <a:gd name="connsiteX24" fmla="*/ 536086 w 606933"/>
                <a:gd name="connsiteY24" fmla="*/ 0 h 578707"/>
                <a:gd name="connsiteX25" fmla="*/ 583436 w 606933"/>
                <a:gd name="connsiteY25" fmla="*/ 47244 h 578707"/>
                <a:gd name="connsiteX26" fmla="*/ 536086 w 606933"/>
                <a:gd name="connsiteY26" fmla="*/ 94488 h 578707"/>
                <a:gd name="connsiteX27" fmla="*/ 488736 w 606933"/>
                <a:gd name="connsiteY27" fmla="*/ 47244 h 578707"/>
                <a:gd name="connsiteX28" fmla="*/ 536086 w 606933"/>
                <a:gd name="connsiteY28" fmla="*/ 0 h 578707"/>
                <a:gd name="connsiteX29" fmla="*/ 303467 w 606933"/>
                <a:gd name="connsiteY29" fmla="*/ 0 h 578707"/>
                <a:gd name="connsiteX30" fmla="*/ 350852 w 606933"/>
                <a:gd name="connsiteY30" fmla="*/ 47244 h 578707"/>
                <a:gd name="connsiteX31" fmla="*/ 303467 w 606933"/>
                <a:gd name="connsiteY31" fmla="*/ 94488 h 578707"/>
                <a:gd name="connsiteX32" fmla="*/ 256082 w 606933"/>
                <a:gd name="connsiteY32" fmla="*/ 47244 h 578707"/>
                <a:gd name="connsiteX33" fmla="*/ 303467 w 606933"/>
                <a:gd name="connsiteY33" fmla="*/ 0 h 578707"/>
                <a:gd name="connsiteX34" fmla="*/ 70812 w 606933"/>
                <a:gd name="connsiteY34" fmla="*/ 0 h 578707"/>
                <a:gd name="connsiteX35" fmla="*/ 118126 w 606933"/>
                <a:gd name="connsiteY35" fmla="*/ 47244 h 578707"/>
                <a:gd name="connsiteX36" fmla="*/ 70812 w 606933"/>
                <a:gd name="connsiteY36" fmla="*/ 94488 h 578707"/>
                <a:gd name="connsiteX37" fmla="*/ 23498 w 606933"/>
                <a:gd name="connsiteY37" fmla="*/ 47244 h 578707"/>
                <a:gd name="connsiteX38" fmla="*/ 70812 w 606933"/>
                <a:gd name="connsiteY38" fmla="*/ 0 h 57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6933" h="578707">
                  <a:moveTo>
                    <a:pt x="488736" y="133863"/>
                  </a:moveTo>
                  <a:lnTo>
                    <a:pt x="606933" y="133863"/>
                  </a:lnTo>
                  <a:lnTo>
                    <a:pt x="606933" y="358333"/>
                  </a:lnTo>
                  <a:lnTo>
                    <a:pt x="582134" y="358333"/>
                  </a:lnTo>
                  <a:lnTo>
                    <a:pt x="582134" y="578707"/>
                  </a:lnTo>
                  <a:lnTo>
                    <a:pt x="488736" y="578707"/>
                  </a:lnTo>
                  <a:close/>
                  <a:moveTo>
                    <a:pt x="206192" y="133863"/>
                  </a:moveTo>
                  <a:lnTo>
                    <a:pt x="283412" y="133863"/>
                  </a:lnTo>
                  <a:lnTo>
                    <a:pt x="283412" y="278415"/>
                  </a:lnTo>
                  <a:lnTo>
                    <a:pt x="323422" y="278415"/>
                  </a:lnTo>
                  <a:lnTo>
                    <a:pt x="323422" y="133863"/>
                  </a:lnTo>
                  <a:lnTo>
                    <a:pt x="400741" y="133863"/>
                  </a:lnTo>
                  <a:lnTo>
                    <a:pt x="400741" y="358333"/>
                  </a:lnTo>
                  <a:lnTo>
                    <a:pt x="375935" y="358333"/>
                  </a:lnTo>
                  <a:lnTo>
                    <a:pt x="375935" y="578707"/>
                  </a:lnTo>
                  <a:lnTo>
                    <a:pt x="230998" y="578707"/>
                  </a:lnTo>
                  <a:lnTo>
                    <a:pt x="230998" y="358333"/>
                  </a:lnTo>
                  <a:lnTo>
                    <a:pt x="206192" y="358333"/>
                  </a:lnTo>
                  <a:close/>
                  <a:moveTo>
                    <a:pt x="0" y="133863"/>
                  </a:moveTo>
                  <a:lnTo>
                    <a:pt x="118126" y="133863"/>
                  </a:lnTo>
                  <a:lnTo>
                    <a:pt x="118126" y="578707"/>
                  </a:lnTo>
                  <a:lnTo>
                    <a:pt x="24806" y="578707"/>
                  </a:lnTo>
                  <a:lnTo>
                    <a:pt x="24806" y="358333"/>
                  </a:lnTo>
                  <a:lnTo>
                    <a:pt x="0" y="358333"/>
                  </a:lnTo>
                  <a:close/>
                  <a:moveTo>
                    <a:pt x="536086" y="0"/>
                  </a:moveTo>
                  <a:cubicBezTo>
                    <a:pt x="562237" y="0"/>
                    <a:pt x="583436" y="21152"/>
                    <a:pt x="583436" y="47244"/>
                  </a:cubicBezTo>
                  <a:cubicBezTo>
                    <a:pt x="583436" y="73336"/>
                    <a:pt x="562237" y="94488"/>
                    <a:pt x="536086" y="94488"/>
                  </a:cubicBezTo>
                  <a:cubicBezTo>
                    <a:pt x="509935" y="94488"/>
                    <a:pt x="488736" y="73336"/>
                    <a:pt x="488736" y="47244"/>
                  </a:cubicBezTo>
                  <a:cubicBezTo>
                    <a:pt x="488736" y="21152"/>
                    <a:pt x="509935" y="0"/>
                    <a:pt x="536086" y="0"/>
                  </a:cubicBezTo>
                  <a:close/>
                  <a:moveTo>
                    <a:pt x="303467" y="0"/>
                  </a:moveTo>
                  <a:cubicBezTo>
                    <a:pt x="329637" y="0"/>
                    <a:pt x="350852" y="21152"/>
                    <a:pt x="350852" y="47244"/>
                  </a:cubicBezTo>
                  <a:cubicBezTo>
                    <a:pt x="350852" y="73336"/>
                    <a:pt x="329637" y="94488"/>
                    <a:pt x="303467" y="94488"/>
                  </a:cubicBezTo>
                  <a:cubicBezTo>
                    <a:pt x="277297" y="94488"/>
                    <a:pt x="256082" y="73336"/>
                    <a:pt x="256082" y="47244"/>
                  </a:cubicBezTo>
                  <a:cubicBezTo>
                    <a:pt x="256082" y="21152"/>
                    <a:pt x="277297" y="0"/>
                    <a:pt x="303467" y="0"/>
                  </a:cubicBezTo>
                  <a:close/>
                  <a:moveTo>
                    <a:pt x="70812" y="0"/>
                  </a:moveTo>
                  <a:cubicBezTo>
                    <a:pt x="96943" y="0"/>
                    <a:pt x="118126" y="21152"/>
                    <a:pt x="118126" y="47244"/>
                  </a:cubicBezTo>
                  <a:cubicBezTo>
                    <a:pt x="118126" y="73336"/>
                    <a:pt x="96943" y="94488"/>
                    <a:pt x="70812" y="94488"/>
                  </a:cubicBezTo>
                  <a:cubicBezTo>
                    <a:pt x="44681" y="94488"/>
                    <a:pt x="23498" y="73336"/>
                    <a:pt x="23498" y="47244"/>
                  </a:cubicBezTo>
                  <a:cubicBezTo>
                    <a:pt x="23498" y="21152"/>
                    <a:pt x="44681" y="0"/>
                    <a:pt x="70812" y="0"/>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9" name="矩形 58"/>
            <p:cNvSpPr/>
            <p:nvPr/>
          </p:nvSpPr>
          <p:spPr>
            <a:xfrm>
              <a:off x="875738" y="3281653"/>
              <a:ext cx="2019484"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b="1" dirty="0" smtClean="0">
                  <a:gradFill>
                    <a:gsLst>
                      <a:gs pos="0">
                        <a:srgbClr val="2EFEF4"/>
                      </a:gs>
                      <a:gs pos="100000">
                        <a:schemeClr val="bg1"/>
                      </a:gs>
                    </a:gsLst>
                    <a:lin ang="0" scaled="0"/>
                  </a:gradFill>
                  <a:highlight>
                    <a:srgbClr val="0000FF"/>
                  </a:highlight>
                  <a:cs typeface="+mn-ea"/>
                  <a:sym typeface="+mn-lt"/>
                </a:rPr>
                <a:t>联盟由来</a:t>
              </a:r>
              <a:endParaRPr lang="zh-CN" altLang="en-US" sz="3200" b="1" dirty="0" smtClean="0">
                <a:gradFill>
                  <a:gsLst>
                    <a:gs pos="0">
                      <a:srgbClr val="2EFEF4"/>
                    </a:gs>
                    <a:gs pos="100000">
                      <a:schemeClr val="bg1"/>
                    </a:gs>
                  </a:gsLst>
                  <a:lin ang="0" scaled="0"/>
                </a:gradFill>
                <a:highlight>
                  <a:srgbClr val="0000FF"/>
                </a:highlight>
                <a:cs typeface="+mn-ea"/>
                <a:sym typeface="+mn-lt"/>
              </a:endParaRPr>
            </a:p>
          </p:txBody>
        </p:sp>
      </p:grpSp>
      <p:grpSp>
        <p:nvGrpSpPr>
          <p:cNvPr id="44" name="Group 29"/>
          <p:cNvGrpSpPr/>
          <p:nvPr/>
        </p:nvGrpSpPr>
        <p:grpSpPr>
          <a:xfrm>
            <a:off x="3658813" y="2060946"/>
            <a:ext cx="2019484" cy="1804270"/>
            <a:chOff x="875738" y="2060948"/>
            <a:chExt cx="2019484" cy="1804270"/>
          </a:xfrm>
        </p:grpSpPr>
        <p:sp>
          <p:nvSpPr>
            <p:cNvPr id="45" name="椭圆 44"/>
            <p:cNvSpPr/>
            <p:nvPr/>
          </p:nvSpPr>
          <p:spPr>
            <a:xfrm>
              <a:off x="1350075" y="2060948"/>
              <a:ext cx="1070811" cy="1070811"/>
            </a:xfrm>
            <a:prstGeom prst="ellipse">
              <a:avLst/>
            </a:prstGeom>
            <a:gradFill>
              <a:gsLst>
                <a:gs pos="0">
                  <a:srgbClr val="2EFEF4"/>
                </a:gs>
                <a:gs pos="100000">
                  <a:schemeClr val="tx2">
                    <a:lumMod val="90000"/>
                  </a:schemeClr>
                </a:gs>
                <a:gs pos="33000">
                  <a:srgbClr val="0932D8"/>
                </a:gs>
                <a:gs pos="74000">
                  <a:srgbClr val="00149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46" name="security-lock_17321"/>
            <p:cNvSpPr>
              <a:spLocks noChangeAspect="1"/>
            </p:cNvSpPr>
            <p:nvPr/>
          </p:nvSpPr>
          <p:spPr bwMode="auto">
            <a:xfrm>
              <a:off x="1580637" y="2291813"/>
              <a:ext cx="609685" cy="609081"/>
            </a:xfrm>
            <a:custGeom>
              <a:avLst/>
              <a:gdLst>
                <a:gd name="connsiteX0" fmla="*/ 71957 w 578004"/>
                <a:gd name="connsiteY0" fmla="*/ 173984 h 577432"/>
                <a:gd name="connsiteX1" fmla="*/ 85808 w 578004"/>
                <a:gd name="connsiteY1" fmla="*/ 186884 h 577432"/>
                <a:gd name="connsiteX2" fmla="*/ 85808 w 578004"/>
                <a:gd name="connsiteY2" fmla="*/ 298378 h 577432"/>
                <a:gd name="connsiteX3" fmla="*/ 71957 w 578004"/>
                <a:gd name="connsiteY3" fmla="*/ 311278 h 577432"/>
                <a:gd name="connsiteX4" fmla="*/ 59030 w 578004"/>
                <a:gd name="connsiteY4" fmla="*/ 298378 h 577432"/>
                <a:gd name="connsiteX5" fmla="*/ 59030 w 578004"/>
                <a:gd name="connsiteY5" fmla="*/ 186884 h 577432"/>
                <a:gd name="connsiteX6" fmla="*/ 71957 w 578004"/>
                <a:gd name="connsiteY6" fmla="*/ 173984 h 577432"/>
                <a:gd name="connsiteX7" fmla="*/ 254571 w 578004"/>
                <a:gd name="connsiteY7" fmla="*/ 171273 h 577432"/>
                <a:gd name="connsiteX8" fmla="*/ 405859 w 578004"/>
                <a:gd name="connsiteY8" fmla="*/ 203508 h 577432"/>
                <a:gd name="connsiteX9" fmla="*/ 427999 w 578004"/>
                <a:gd name="connsiteY9" fmla="*/ 203508 h 577432"/>
                <a:gd name="connsiteX10" fmla="*/ 446448 w 578004"/>
                <a:gd name="connsiteY10" fmla="*/ 210876 h 577432"/>
                <a:gd name="connsiteX11" fmla="*/ 434456 w 578004"/>
                <a:gd name="connsiteY11" fmla="*/ 301133 h 577432"/>
                <a:gd name="connsiteX12" fmla="*/ 452906 w 578004"/>
                <a:gd name="connsiteY12" fmla="*/ 316790 h 577432"/>
                <a:gd name="connsiteX13" fmla="*/ 472278 w 578004"/>
                <a:gd name="connsiteY13" fmla="*/ 301133 h 577432"/>
                <a:gd name="connsiteX14" fmla="*/ 459363 w 578004"/>
                <a:gd name="connsiteY14" fmla="*/ 210876 h 577432"/>
                <a:gd name="connsiteX15" fmla="*/ 477813 w 578004"/>
                <a:gd name="connsiteY15" fmla="*/ 203508 h 577432"/>
                <a:gd name="connsiteX16" fmla="*/ 503642 w 578004"/>
                <a:gd name="connsiteY16" fmla="*/ 203508 h 577432"/>
                <a:gd name="connsiteX17" fmla="*/ 527627 w 578004"/>
                <a:gd name="connsiteY17" fmla="*/ 220086 h 577432"/>
                <a:gd name="connsiteX18" fmla="*/ 576519 w 578004"/>
                <a:gd name="connsiteY18" fmla="*/ 344420 h 577432"/>
                <a:gd name="connsiteX19" fmla="*/ 561759 w 578004"/>
                <a:gd name="connsiteY19" fmla="*/ 378497 h 577432"/>
                <a:gd name="connsiteX20" fmla="*/ 527627 w 578004"/>
                <a:gd name="connsiteY20" fmla="*/ 363761 h 577432"/>
                <a:gd name="connsiteX21" fmla="*/ 504565 w 578004"/>
                <a:gd name="connsiteY21" fmla="*/ 303896 h 577432"/>
                <a:gd name="connsiteX22" fmla="*/ 504565 w 578004"/>
                <a:gd name="connsiteY22" fmla="*/ 376655 h 577432"/>
                <a:gd name="connsiteX23" fmla="*/ 514712 w 578004"/>
                <a:gd name="connsiteY23" fmla="*/ 548881 h 577432"/>
                <a:gd name="connsiteX24" fmla="*/ 489805 w 578004"/>
                <a:gd name="connsiteY24" fmla="*/ 576511 h 577432"/>
                <a:gd name="connsiteX25" fmla="*/ 487960 w 578004"/>
                <a:gd name="connsiteY25" fmla="*/ 577432 h 577432"/>
                <a:gd name="connsiteX26" fmla="*/ 462131 w 578004"/>
                <a:gd name="connsiteY26" fmla="*/ 552565 h 577432"/>
                <a:gd name="connsiteX27" fmla="*/ 452906 w 578004"/>
                <a:gd name="connsiteY27" fmla="*/ 404285 h 577432"/>
                <a:gd name="connsiteX28" fmla="*/ 444603 w 578004"/>
                <a:gd name="connsiteY28" fmla="*/ 552565 h 577432"/>
                <a:gd name="connsiteX29" fmla="*/ 418774 w 578004"/>
                <a:gd name="connsiteY29" fmla="*/ 577432 h 577432"/>
                <a:gd name="connsiteX30" fmla="*/ 416929 w 578004"/>
                <a:gd name="connsiteY30" fmla="*/ 576511 h 577432"/>
                <a:gd name="connsiteX31" fmla="*/ 392022 w 578004"/>
                <a:gd name="connsiteY31" fmla="*/ 548881 h 577432"/>
                <a:gd name="connsiteX32" fmla="*/ 402169 w 578004"/>
                <a:gd name="connsiteY32" fmla="*/ 376655 h 577432"/>
                <a:gd name="connsiteX33" fmla="*/ 402169 w 578004"/>
                <a:gd name="connsiteY33" fmla="*/ 256005 h 577432"/>
                <a:gd name="connsiteX34" fmla="*/ 397557 w 578004"/>
                <a:gd name="connsiteY34" fmla="*/ 255084 h 577432"/>
                <a:gd name="connsiteX35" fmla="*/ 244424 w 578004"/>
                <a:gd name="connsiteY35" fmla="*/ 222849 h 577432"/>
                <a:gd name="connsiteX36" fmla="*/ 224129 w 578004"/>
                <a:gd name="connsiteY36" fmla="*/ 191535 h 577432"/>
                <a:gd name="connsiteX37" fmla="*/ 254571 w 578004"/>
                <a:gd name="connsiteY37" fmla="*/ 171273 h 577432"/>
                <a:gd name="connsiteX38" fmla="*/ 190019 w 578004"/>
                <a:gd name="connsiteY38" fmla="*/ 134483 h 577432"/>
                <a:gd name="connsiteX39" fmla="*/ 203869 w 578004"/>
                <a:gd name="connsiteY39" fmla="*/ 147374 h 577432"/>
                <a:gd name="connsiteX40" fmla="*/ 203869 w 578004"/>
                <a:gd name="connsiteY40" fmla="*/ 298387 h 577432"/>
                <a:gd name="connsiteX41" fmla="*/ 190019 w 578004"/>
                <a:gd name="connsiteY41" fmla="*/ 311278 h 577432"/>
                <a:gd name="connsiteX42" fmla="*/ 177091 w 578004"/>
                <a:gd name="connsiteY42" fmla="*/ 298387 h 577432"/>
                <a:gd name="connsiteX43" fmla="*/ 177091 w 578004"/>
                <a:gd name="connsiteY43" fmla="*/ 147374 h 577432"/>
                <a:gd name="connsiteX44" fmla="*/ 190019 w 578004"/>
                <a:gd name="connsiteY44" fmla="*/ 134483 h 577432"/>
                <a:gd name="connsiteX45" fmla="*/ 453380 w 578004"/>
                <a:gd name="connsiteY45" fmla="*/ 97644 h 577432"/>
                <a:gd name="connsiteX46" fmla="*/ 499909 w 578004"/>
                <a:gd name="connsiteY46" fmla="*/ 144099 h 577432"/>
                <a:gd name="connsiteX47" fmla="*/ 453380 w 578004"/>
                <a:gd name="connsiteY47" fmla="*/ 190554 h 577432"/>
                <a:gd name="connsiteX48" fmla="*/ 406851 w 578004"/>
                <a:gd name="connsiteY48" fmla="*/ 144099 h 577432"/>
                <a:gd name="connsiteX49" fmla="*/ 453380 w 578004"/>
                <a:gd name="connsiteY49" fmla="*/ 97644 h 577432"/>
                <a:gd name="connsiteX50" fmla="*/ 130988 w 578004"/>
                <a:gd name="connsiteY50" fmla="*/ 81962 h 577432"/>
                <a:gd name="connsiteX51" fmla="*/ 144839 w 578004"/>
                <a:gd name="connsiteY51" fmla="*/ 94855 h 577432"/>
                <a:gd name="connsiteX52" fmla="*/ 144839 w 578004"/>
                <a:gd name="connsiteY52" fmla="*/ 298385 h 577432"/>
                <a:gd name="connsiteX53" fmla="*/ 130988 w 578004"/>
                <a:gd name="connsiteY53" fmla="*/ 311278 h 577432"/>
                <a:gd name="connsiteX54" fmla="*/ 118061 w 578004"/>
                <a:gd name="connsiteY54" fmla="*/ 298385 h 577432"/>
                <a:gd name="connsiteX55" fmla="*/ 118061 w 578004"/>
                <a:gd name="connsiteY55" fmla="*/ 94855 h 577432"/>
                <a:gd name="connsiteX56" fmla="*/ 130988 w 578004"/>
                <a:gd name="connsiteY56" fmla="*/ 81962 h 577432"/>
                <a:gd name="connsiteX57" fmla="*/ 25828 w 578004"/>
                <a:gd name="connsiteY57" fmla="*/ 0 h 577432"/>
                <a:gd name="connsiteX58" fmla="*/ 354210 w 578004"/>
                <a:gd name="connsiteY58" fmla="*/ 0 h 577432"/>
                <a:gd name="connsiteX59" fmla="*/ 380960 w 578004"/>
                <a:gd name="connsiteY59" fmla="*/ 26707 h 577432"/>
                <a:gd name="connsiteX60" fmla="*/ 368046 w 578004"/>
                <a:gd name="connsiteY60" fmla="*/ 48810 h 577432"/>
                <a:gd name="connsiteX61" fmla="*/ 368046 w 578004"/>
                <a:gd name="connsiteY61" fmla="*/ 168533 h 577432"/>
                <a:gd name="connsiteX62" fmla="*/ 341296 w 578004"/>
                <a:gd name="connsiteY62" fmla="*/ 163007 h 577432"/>
                <a:gd name="connsiteX63" fmla="*/ 341296 w 578004"/>
                <a:gd name="connsiteY63" fmla="*/ 52494 h 577432"/>
                <a:gd name="connsiteX64" fmla="*/ 39664 w 578004"/>
                <a:gd name="connsiteY64" fmla="*/ 52494 h 577432"/>
                <a:gd name="connsiteX65" fmla="*/ 39664 w 578004"/>
                <a:gd name="connsiteY65" fmla="*/ 340749 h 577432"/>
                <a:gd name="connsiteX66" fmla="*/ 341296 w 578004"/>
                <a:gd name="connsiteY66" fmla="*/ 340749 h 577432"/>
                <a:gd name="connsiteX67" fmla="*/ 341296 w 578004"/>
                <a:gd name="connsiteY67" fmla="*/ 269837 h 577432"/>
                <a:gd name="connsiteX68" fmla="*/ 368046 w 578004"/>
                <a:gd name="connsiteY68" fmla="*/ 275362 h 577432"/>
                <a:gd name="connsiteX69" fmla="*/ 368046 w 578004"/>
                <a:gd name="connsiteY69" fmla="*/ 354563 h 577432"/>
                <a:gd name="connsiteX70" fmla="*/ 354210 w 578004"/>
                <a:gd name="connsiteY70" fmla="*/ 367457 h 577432"/>
                <a:gd name="connsiteX71" fmla="*/ 273959 w 578004"/>
                <a:gd name="connsiteY71" fmla="*/ 367457 h 577432"/>
                <a:gd name="connsiteX72" fmla="*/ 321003 w 578004"/>
                <a:gd name="connsiteY72" fmla="*/ 544278 h 577432"/>
                <a:gd name="connsiteX73" fmla="*/ 302554 w 578004"/>
                <a:gd name="connsiteY73" fmla="*/ 576511 h 577432"/>
                <a:gd name="connsiteX74" fmla="*/ 295175 w 578004"/>
                <a:gd name="connsiteY74" fmla="*/ 577432 h 577432"/>
                <a:gd name="connsiteX75" fmla="*/ 270270 w 578004"/>
                <a:gd name="connsiteY75" fmla="*/ 557171 h 577432"/>
                <a:gd name="connsiteX76" fmla="*/ 219537 w 578004"/>
                <a:gd name="connsiteY76" fmla="*/ 367457 h 577432"/>
                <a:gd name="connsiteX77" fmla="*/ 161423 w 578004"/>
                <a:gd name="connsiteY77" fmla="*/ 367457 h 577432"/>
                <a:gd name="connsiteX78" fmla="*/ 110690 w 578004"/>
                <a:gd name="connsiteY78" fmla="*/ 557171 h 577432"/>
                <a:gd name="connsiteX79" fmla="*/ 85785 w 578004"/>
                <a:gd name="connsiteY79" fmla="*/ 577432 h 577432"/>
                <a:gd name="connsiteX80" fmla="*/ 78406 w 578004"/>
                <a:gd name="connsiteY80" fmla="*/ 576511 h 577432"/>
                <a:gd name="connsiteX81" fmla="*/ 59957 w 578004"/>
                <a:gd name="connsiteY81" fmla="*/ 544278 h 577432"/>
                <a:gd name="connsiteX82" fmla="*/ 107001 w 578004"/>
                <a:gd name="connsiteY82" fmla="*/ 367457 h 577432"/>
                <a:gd name="connsiteX83" fmla="*/ 25828 w 578004"/>
                <a:gd name="connsiteY83" fmla="*/ 367457 h 577432"/>
                <a:gd name="connsiteX84" fmla="*/ 12914 w 578004"/>
                <a:gd name="connsiteY84" fmla="*/ 354563 h 577432"/>
                <a:gd name="connsiteX85" fmla="*/ 12914 w 578004"/>
                <a:gd name="connsiteY85" fmla="*/ 48810 h 577432"/>
                <a:gd name="connsiteX86" fmla="*/ 0 w 578004"/>
                <a:gd name="connsiteY86" fmla="*/ 26707 h 577432"/>
                <a:gd name="connsiteX87" fmla="*/ 25828 w 578004"/>
                <a:gd name="connsiteY87" fmla="*/ 0 h 57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78004" h="577432">
                  <a:moveTo>
                    <a:pt x="71957" y="173984"/>
                  </a:moveTo>
                  <a:cubicBezTo>
                    <a:pt x="79344" y="173984"/>
                    <a:pt x="85808" y="179513"/>
                    <a:pt x="85808" y="186884"/>
                  </a:cubicBezTo>
                  <a:lnTo>
                    <a:pt x="85808" y="298378"/>
                  </a:lnTo>
                  <a:cubicBezTo>
                    <a:pt x="85808" y="305749"/>
                    <a:pt x="79344" y="311278"/>
                    <a:pt x="71957" y="311278"/>
                  </a:cubicBezTo>
                  <a:cubicBezTo>
                    <a:pt x="64570" y="311278"/>
                    <a:pt x="59030" y="305749"/>
                    <a:pt x="59030" y="298378"/>
                  </a:cubicBezTo>
                  <a:lnTo>
                    <a:pt x="59030" y="186884"/>
                  </a:lnTo>
                  <a:cubicBezTo>
                    <a:pt x="59030" y="179513"/>
                    <a:pt x="64570" y="173984"/>
                    <a:pt x="71957" y="173984"/>
                  </a:cubicBezTo>
                  <a:close/>
                  <a:moveTo>
                    <a:pt x="254571" y="171273"/>
                  </a:moveTo>
                  <a:lnTo>
                    <a:pt x="405859" y="203508"/>
                  </a:lnTo>
                  <a:lnTo>
                    <a:pt x="427999" y="203508"/>
                  </a:lnTo>
                  <a:cubicBezTo>
                    <a:pt x="435378" y="203508"/>
                    <a:pt x="441836" y="206271"/>
                    <a:pt x="446448" y="210876"/>
                  </a:cubicBezTo>
                  <a:lnTo>
                    <a:pt x="434456" y="301133"/>
                  </a:lnTo>
                  <a:lnTo>
                    <a:pt x="452906" y="316790"/>
                  </a:lnTo>
                  <a:lnTo>
                    <a:pt x="472278" y="301133"/>
                  </a:lnTo>
                  <a:lnTo>
                    <a:pt x="459363" y="210876"/>
                  </a:lnTo>
                  <a:cubicBezTo>
                    <a:pt x="463976" y="206271"/>
                    <a:pt x="470433" y="203508"/>
                    <a:pt x="477813" y="203508"/>
                  </a:cubicBezTo>
                  <a:lnTo>
                    <a:pt x="503642" y="203508"/>
                  </a:lnTo>
                  <a:cubicBezTo>
                    <a:pt x="514712" y="203508"/>
                    <a:pt x="523937" y="209955"/>
                    <a:pt x="527627" y="220086"/>
                  </a:cubicBezTo>
                  <a:lnTo>
                    <a:pt x="576519" y="344420"/>
                  </a:lnTo>
                  <a:cubicBezTo>
                    <a:pt x="581131" y="358235"/>
                    <a:pt x="574674" y="372971"/>
                    <a:pt x="561759" y="378497"/>
                  </a:cubicBezTo>
                  <a:cubicBezTo>
                    <a:pt x="547922" y="384023"/>
                    <a:pt x="532239" y="377576"/>
                    <a:pt x="527627" y="363761"/>
                  </a:cubicBezTo>
                  <a:lnTo>
                    <a:pt x="504565" y="303896"/>
                  </a:lnTo>
                  <a:lnTo>
                    <a:pt x="504565" y="376655"/>
                  </a:lnTo>
                  <a:lnTo>
                    <a:pt x="514712" y="548881"/>
                  </a:lnTo>
                  <a:cubicBezTo>
                    <a:pt x="514712" y="563617"/>
                    <a:pt x="503642" y="576511"/>
                    <a:pt x="489805" y="576511"/>
                  </a:cubicBezTo>
                  <a:cubicBezTo>
                    <a:pt x="488883" y="577432"/>
                    <a:pt x="488883" y="577432"/>
                    <a:pt x="487960" y="577432"/>
                  </a:cubicBezTo>
                  <a:cubicBezTo>
                    <a:pt x="474123" y="577432"/>
                    <a:pt x="463053" y="566380"/>
                    <a:pt x="462131" y="552565"/>
                  </a:cubicBezTo>
                  <a:lnTo>
                    <a:pt x="452906" y="404285"/>
                  </a:lnTo>
                  <a:lnTo>
                    <a:pt x="444603" y="552565"/>
                  </a:lnTo>
                  <a:cubicBezTo>
                    <a:pt x="443681" y="566380"/>
                    <a:pt x="432611" y="577432"/>
                    <a:pt x="418774" y="577432"/>
                  </a:cubicBezTo>
                  <a:cubicBezTo>
                    <a:pt x="417851" y="577432"/>
                    <a:pt x="416929" y="577432"/>
                    <a:pt x="416929" y="576511"/>
                  </a:cubicBezTo>
                  <a:cubicBezTo>
                    <a:pt x="402169" y="576511"/>
                    <a:pt x="391099" y="563617"/>
                    <a:pt x="392022" y="548881"/>
                  </a:cubicBezTo>
                  <a:lnTo>
                    <a:pt x="402169" y="376655"/>
                  </a:lnTo>
                  <a:lnTo>
                    <a:pt x="402169" y="256005"/>
                  </a:lnTo>
                  <a:cubicBezTo>
                    <a:pt x="400324" y="256005"/>
                    <a:pt x="398479" y="255084"/>
                    <a:pt x="397557" y="255084"/>
                  </a:cubicBezTo>
                  <a:lnTo>
                    <a:pt x="244424" y="222849"/>
                  </a:lnTo>
                  <a:cubicBezTo>
                    <a:pt x="229664" y="219165"/>
                    <a:pt x="220439" y="205350"/>
                    <a:pt x="224129" y="191535"/>
                  </a:cubicBezTo>
                  <a:cubicBezTo>
                    <a:pt x="226897" y="176799"/>
                    <a:pt x="240734" y="168510"/>
                    <a:pt x="254571" y="171273"/>
                  </a:cubicBezTo>
                  <a:close/>
                  <a:moveTo>
                    <a:pt x="190019" y="134483"/>
                  </a:moveTo>
                  <a:cubicBezTo>
                    <a:pt x="197406" y="134483"/>
                    <a:pt x="203869" y="140008"/>
                    <a:pt x="203869" y="147374"/>
                  </a:cubicBezTo>
                  <a:lnTo>
                    <a:pt x="203869" y="298387"/>
                  </a:lnTo>
                  <a:cubicBezTo>
                    <a:pt x="203869" y="305753"/>
                    <a:pt x="197406" y="311278"/>
                    <a:pt x="190019" y="311278"/>
                  </a:cubicBezTo>
                  <a:cubicBezTo>
                    <a:pt x="183555" y="311278"/>
                    <a:pt x="177091" y="305753"/>
                    <a:pt x="177091" y="298387"/>
                  </a:cubicBezTo>
                  <a:lnTo>
                    <a:pt x="177091" y="147374"/>
                  </a:lnTo>
                  <a:cubicBezTo>
                    <a:pt x="177091" y="140008"/>
                    <a:pt x="183555" y="134483"/>
                    <a:pt x="190019" y="134483"/>
                  </a:cubicBezTo>
                  <a:close/>
                  <a:moveTo>
                    <a:pt x="453380" y="97644"/>
                  </a:moveTo>
                  <a:cubicBezTo>
                    <a:pt x="479077" y="97644"/>
                    <a:pt x="499909" y="118443"/>
                    <a:pt x="499909" y="144099"/>
                  </a:cubicBezTo>
                  <a:cubicBezTo>
                    <a:pt x="499909" y="169755"/>
                    <a:pt x="479077" y="190554"/>
                    <a:pt x="453380" y="190554"/>
                  </a:cubicBezTo>
                  <a:cubicBezTo>
                    <a:pt x="427683" y="190554"/>
                    <a:pt x="406851" y="169755"/>
                    <a:pt x="406851" y="144099"/>
                  </a:cubicBezTo>
                  <a:cubicBezTo>
                    <a:pt x="406851" y="118443"/>
                    <a:pt x="427683" y="97644"/>
                    <a:pt x="453380" y="97644"/>
                  </a:cubicBezTo>
                  <a:close/>
                  <a:moveTo>
                    <a:pt x="130988" y="81962"/>
                  </a:moveTo>
                  <a:cubicBezTo>
                    <a:pt x="138375" y="81962"/>
                    <a:pt x="144839" y="87488"/>
                    <a:pt x="144839" y="94855"/>
                  </a:cubicBezTo>
                  <a:lnTo>
                    <a:pt x="144839" y="298385"/>
                  </a:lnTo>
                  <a:cubicBezTo>
                    <a:pt x="144839" y="305752"/>
                    <a:pt x="138375" y="311278"/>
                    <a:pt x="130988" y="311278"/>
                  </a:cubicBezTo>
                  <a:cubicBezTo>
                    <a:pt x="124524" y="311278"/>
                    <a:pt x="118061" y="305752"/>
                    <a:pt x="118061" y="298385"/>
                  </a:cubicBezTo>
                  <a:lnTo>
                    <a:pt x="118061" y="94855"/>
                  </a:lnTo>
                  <a:cubicBezTo>
                    <a:pt x="118061" y="87488"/>
                    <a:pt x="124524" y="81962"/>
                    <a:pt x="130988" y="81962"/>
                  </a:cubicBezTo>
                  <a:close/>
                  <a:moveTo>
                    <a:pt x="25828" y="0"/>
                  </a:moveTo>
                  <a:lnTo>
                    <a:pt x="354210" y="0"/>
                  </a:lnTo>
                  <a:cubicBezTo>
                    <a:pt x="368969" y="0"/>
                    <a:pt x="380960" y="11972"/>
                    <a:pt x="380960" y="26707"/>
                  </a:cubicBezTo>
                  <a:cubicBezTo>
                    <a:pt x="380960" y="35917"/>
                    <a:pt x="375426" y="44205"/>
                    <a:pt x="368046" y="48810"/>
                  </a:cubicBezTo>
                  <a:lnTo>
                    <a:pt x="368046" y="168533"/>
                  </a:lnTo>
                  <a:lnTo>
                    <a:pt x="341296" y="163007"/>
                  </a:lnTo>
                  <a:lnTo>
                    <a:pt x="341296" y="52494"/>
                  </a:lnTo>
                  <a:lnTo>
                    <a:pt x="39664" y="52494"/>
                  </a:lnTo>
                  <a:lnTo>
                    <a:pt x="39664" y="340749"/>
                  </a:lnTo>
                  <a:lnTo>
                    <a:pt x="341296" y="340749"/>
                  </a:lnTo>
                  <a:lnTo>
                    <a:pt x="341296" y="269837"/>
                  </a:lnTo>
                  <a:lnTo>
                    <a:pt x="368046" y="275362"/>
                  </a:lnTo>
                  <a:lnTo>
                    <a:pt x="368046" y="354563"/>
                  </a:lnTo>
                  <a:cubicBezTo>
                    <a:pt x="368046" y="361010"/>
                    <a:pt x="361589" y="367457"/>
                    <a:pt x="354210" y="367457"/>
                  </a:cubicBezTo>
                  <a:lnTo>
                    <a:pt x="273959" y="367457"/>
                  </a:lnTo>
                  <a:lnTo>
                    <a:pt x="321003" y="544278"/>
                  </a:lnTo>
                  <a:cubicBezTo>
                    <a:pt x="324693" y="558092"/>
                    <a:pt x="316391" y="572827"/>
                    <a:pt x="302554" y="576511"/>
                  </a:cubicBezTo>
                  <a:cubicBezTo>
                    <a:pt x="299787" y="576511"/>
                    <a:pt x="297942" y="577432"/>
                    <a:pt x="295175" y="577432"/>
                  </a:cubicBezTo>
                  <a:cubicBezTo>
                    <a:pt x="284106" y="577432"/>
                    <a:pt x="273037" y="569143"/>
                    <a:pt x="270270" y="557171"/>
                  </a:cubicBezTo>
                  <a:lnTo>
                    <a:pt x="219537" y="367457"/>
                  </a:lnTo>
                  <a:lnTo>
                    <a:pt x="161423" y="367457"/>
                  </a:lnTo>
                  <a:lnTo>
                    <a:pt x="110690" y="557171"/>
                  </a:lnTo>
                  <a:cubicBezTo>
                    <a:pt x="107923" y="569143"/>
                    <a:pt x="96854" y="577432"/>
                    <a:pt x="85785" y="577432"/>
                  </a:cubicBezTo>
                  <a:cubicBezTo>
                    <a:pt x="83018" y="577432"/>
                    <a:pt x="81173" y="576511"/>
                    <a:pt x="78406" y="576511"/>
                  </a:cubicBezTo>
                  <a:cubicBezTo>
                    <a:pt x="64569" y="572827"/>
                    <a:pt x="56267" y="558092"/>
                    <a:pt x="59957" y="544278"/>
                  </a:cubicBezTo>
                  <a:lnTo>
                    <a:pt x="107001" y="367457"/>
                  </a:lnTo>
                  <a:lnTo>
                    <a:pt x="25828" y="367457"/>
                  </a:lnTo>
                  <a:cubicBezTo>
                    <a:pt x="19371" y="367457"/>
                    <a:pt x="12914" y="361010"/>
                    <a:pt x="12914" y="354563"/>
                  </a:cubicBezTo>
                  <a:lnTo>
                    <a:pt x="12914" y="48810"/>
                  </a:lnTo>
                  <a:cubicBezTo>
                    <a:pt x="5534" y="44205"/>
                    <a:pt x="0" y="35917"/>
                    <a:pt x="0" y="26707"/>
                  </a:cubicBezTo>
                  <a:cubicBezTo>
                    <a:pt x="0" y="11972"/>
                    <a:pt x="11991" y="0"/>
                    <a:pt x="25828" y="0"/>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7" name="矩形 46"/>
            <p:cNvSpPr/>
            <p:nvPr/>
          </p:nvSpPr>
          <p:spPr>
            <a:xfrm>
              <a:off x="875738" y="3281653"/>
              <a:ext cx="2019484" cy="5835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b="1" dirty="0">
                  <a:solidFill>
                    <a:schemeClr val="bg1">
                      <a:lumMod val="95000"/>
                    </a:schemeClr>
                  </a:solidFill>
                  <a:cs typeface="+mn-ea"/>
                  <a:sym typeface="+mn-lt"/>
                </a:rPr>
                <a:t>目前情况</a:t>
              </a:r>
              <a:endParaRPr lang="zh-CN" altLang="en-US" sz="3200" b="1" dirty="0">
                <a:solidFill>
                  <a:schemeClr val="bg1">
                    <a:lumMod val="95000"/>
                  </a:schemeClr>
                </a:solidFill>
                <a:cs typeface="+mn-ea"/>
                <a:sym typeface="+mn-lt"/>
              </a:endParaRPr>
            </a:p>
          </p:txBody>
        </p:sp>
      </p:grpSp>
      <p:grpSp>
        <p:nvGrpSpPr>
          <p:cNvPr id="48" name="Group 35"/>
          <p:cNvGrpSpPr/>
          <p:nvPr/>
        </p:nvGrpSpPr>
        <p:grpSpPr>
          <a:xfrm>
            <a:off x="6506436" y="2060946"/>
            <a:ext cx="2019484" cy="1805480"/>
            <a:chOff x="875738" y="2060948"/>
            <a:chExt cx="2019484" cy="1805480"/>
          </a:xfrm>
        </p:grpSpPr>
        <p:sp>
          <p:nvSpPr>
            <p:cNvPr id="49" name="椭圆 48"/>
            <p:cNvSpPr/>
            <p:nvPr/>
          </p:nvSpPr>
          <p:spPr>
            <a:xfrm>
              <a:off x="1350075" y="2060948"/>
              <a:ext cx="1070811" cy="1070811"/>
            </a:xfrm>
            <a:prstGeom prst="ellipse">
              <a:avLst/>
            </a:prstGeom>
            <a:gradFill>
              <a:gsLst>
                <a:gs pos="0">
                  <a:srgbClr val="2EFEF4"/>
                </a:gs>
                <a:gs pos="100000">
                  <a:schemeClr val="tx2">
                    <a:lumMod val="90000"/>
                  </a:schemeClr>
                </a:gs>
                <a:gs pos="33000">
                  <a:srgbClr val="0932D8"/>
                </a:gs>
                <a:gs pos="74000">
                  <a:srgbClr val="00149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0" name="security-lock_17321"/>
            <p:cNvSpPr>
              <a:spLocks noChangeAspect="1"/>
            </p:cNvSpPr>
            <p:nvPr/>
          </p:nvSpPr>
          <p:spPr bwMode="auto">
            <a:xfrm>
              <a:off x="1610350" y="2291511"/>
              <a:ext cx="550260" cy="609685"/>
            </a:xfrm>
            <a:custGeom>
              <a:avLst/>
              <a:gdLst>
                <a:gd name="connsiteX0" fmla="*/ 403529 w 537997"/>
                <a:gd name="connsiteY0" fmla="*/ 178955 h 596097"/>
                <a:gd name="connsiteX1" fmla="*/ 388335 w 537997"/>
                <a:gd name="connsiteY1" fmla="*/ 194884 h 596097"/>
                <a:gd name="connsiteX2" fmla="*/ 403529 w 537997"/>
                <a:gd name="connsiteY2" fmla="*/ 210814 h 596097"/>
                <a:gd name="connsiteX3" fmla="*/ 487097 w 537997"/>
                <a:gd name="connsiteY3" fmla="*/ 210814 h 596097"/>
                <a:gd name="connsiteX4" fmla="*/ 502291 w 537997"/>
                <a:gd name="connsiteY4" fmla="*/ 194884 h 596097"/>
                <a:gd name="connsiteX5" fmla="*/ 487097 w 537997"/>
                <a:gd name="connsiteY5" fmla="*/ 178955 h 596097"/>
                <a:gd name="connsiteX6" fmla="*/ 443794 w 537997"/>
                <a:gd name="connsiteY6" fmla="*/ 100824 h 596097"/>
                <a:gd name="connsiteX7" fmla="*/ 537997 w 537997"/>
                <a:gd name="connsiteY7" fmla="*/ 194884 h 596097"/>
                <a:gd name="connsiteX8" fmla="*/ 443794 w 537997"/>
                <a:gd name="connsiteY8" fmla="*/ 288944 h 596097"/>
                <a:gd name="connsiteX9" fmla="*/ 331357 w 537997"/>
                <a:gd name="connsiteY9" fmla="*/ 288944 h 596097"/>
                <a:gd name="connsiteX10" fmla="*/ 349590 w 537997"/>
                <a:gd name="connsiteY10" fmla="*/ 187299 h 596097"/>
                <a:gd name="connsiteX11" fmla="*/ 443794 w 537997"/>
                <a:gd name="connsiteY11" fmla="*/ 100824 h 596097"/>
                <a:gd name="connsiteX12" fmla="*/ 199909 w 537997"/>
                <a:gd name="connsiteY12" fmla="*/ 100 h 596097"/>
                <a:gd name="connsiteX13" fmla="*/ 288058 w 537997"/>
                <a:gd name="connsiteY13" fmla="*/ 18174 h 596097"/>
                <a:gd name="connsiteX14" fmla="*/ 262240 w 537997"/>
                <a:gd name="connsiteY14" fmla="*/ 263911 h 596097"/>
                <a:gd name="connsiteX15" fmla="*/ 264518 w 537997"/>
                <a:gd name="connsiteY15" fmla="*/ 298042 h 596097"/>
                <a:gd name="connsiteX16" fmla="*/ 287298 w 537997"/>
                <a:gd name="connsiteY16" fmla="*/ 333689 h 596097"/>
                <a:gd name="connsiteX17" fmla="*/ 403475 w 537997"/>
                <a:gd name="connsiteY17" fmla="*/ 502822 h 596097"/>
                <a:gd name="connsiteX18" fmla="*/ 376899 w 537997"/>
                <a:gd name="connsiteY18" fmla="*/ 571841 h 596097"/>
                <a:gd name="connsiteX19" fmla="*/ 25331 w 537997"/>
                <a:gd name="connsiteY19" fmla="*/ 513441 h 596097"/>
                <a:gd name="connsiteX20" fmla="*/ 2551 w 537997"/>
                <a:gd name="connsiteY20" fmla="*/ 448973 h 596097"/>
                <a:gd name="connsiteX21" fmla="*/ 11663 w 537997"/>
                <a:gd name="connsiteY21" fmla="*/ 423944 h 596097"/>
                <a:gd name="connsiteX22" fmla="*/ 67094 w 537997"/>
                <a:gd name="connsiteY22" fmla="*/ 367060 h 596097"/>
                <a:gd name="connsiteX23" fmla="*/ 148342 w 537997"/>
                <a:gd name="connsiteY23" fmla="*/ 338239 h 596097"/>
                <a:gd name="connsiteX24" fmla="*/ 143786 w 537997"/>
                <a:gd name="connsiteY24" fmla="*/ 323829 h 596097"/>
                <a:gd name="connsiteX25" fmla="*/ 76206 w 537997"/>
                <a:gd name="connsiteY25" fmla="*/ 240399 h 596097"/>
                <a:gd name="connsiteX26" fmla="*/ 75446 w 537997"/>
                <a:gd name="connsiteY26" fmla="*/ 94777 h 596097"/>
                <a:gd name="connsiteX27" fmla="*/ 51907 w 537997"/>
                <a:gd name="connsiteY27" fmla="*/ 63681 h 596097"/>
                <a:gd name="connsiteX28" fmla="*/ 164287 w 537997"/>
                <a:gd name="connsiteY28" fmla="*/ 2247 h 596097"/>
                <a:gd name="connsiteX29" fmla="*/ 199909 w 537997"/>
                <a:gd name="connsiteY29" fmla="*/ 100 h 59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7997" h="596097">
                  <a:moveTo>
                    <a:pt x="403529" y="178955"/>
                  </a:moveTo>
                  <a:cubicBezTo>
                    <a:pt x="395172" y="178955"/>
                    <a:pt x="388335" y="185782"/>
                    <a:pt x="388335" y="194884"/>
                  </a:cubicBezTo>
                  <a:cubicBezTo>
                    <a:pt x="388335" y="203987"/>
                    <a:pt x="395172" y="210814"/>
                    <a:pt x="403529" y="210814"/>
                  </a:cubicBezTo>
                  <a:lnTo>
                    <a:pt x="487097" y="210814"/>
                  </a:lnTo>
                  <a:cubicBezTo>
                    <a:pt x="495454" y="210814"/>
                    <a:pt x="502291" y="203987"/>
                    <a:pt x="502291" y="194884"/>
                  </a:cubicBezTo>
                  <a:cubicBezTo>
                    <a:pt x="502291" y="185782"/>
                    <a:pt x="495454" y="178955"/>
                    <a:pt x="487097" y="178955"/>
                  </a:cubicBezTo>
                  <a:close/>
                  <a:moveTo>
                    <a:pt x="443794" y="100824"/>
                  </a:moveTo>
                  <a:cubicBezTo>
                    <a:pt x="496213" y="100824"/>
                    <a:pt x="537997" y="142544"/>
                    <a:pt x="537997" y="194884"/>
                  </a:cubicBezTo>
                  <a:cubicBezTo>
                    <a:pt x="537997" y="247224"/>
                    <a:pt x="496213" y="288944"/>
                    <a:pt x="443794" y="288944"/>
                  </a:cubicBezTo>
                  <a:lnTo>
                    <a:pt x="331357" y="288944"/>
                  </a:lnTo>
                  <a:lnTo>
                    <a:pt x="349590" y="187299"/>
                  </a:lnTo>
                  <a:cubicBezTo>
                    <a:pt x="353389" y="138752"/>
                    <a:pt x="394413" y="100824"/>
                    <a:pt x="443794" y="100824"/>
                  </a:cubicBezTo>
                  <a:close/>
                  <a:moveTo>
                    <a:pt x="199909" y="100"/>
                  </a:moveTo>
                  <a:cubicBezTo>
                    <a:pt x="274105" y="-1569"/>
                    <a:pt x="288058" y="18174"/>
                    <a:pt x="288058" y="18174"/>
                  </a:cubicBezTo>
                  <a:cubicBezTo>
                    <a:pt x="288058" y="18174"/>
                    <a:pt x="381455" y="188067"/>
                    <a:pt x="262240" y="263911"/>
                  </a:cubicBezTo>
                  <a:lnTo>
                    <a:pt x="264518" y="298042"/>
                  </a:lnTo>
                  <a:cubicBezTo>
                    <a:pt x="278186" y="304109"/>
                    <a:pt x="287298" y="333689"/>
                    <a:pt x="287298" y="333689"/>
                  </a:cubicBezTo>
                  <a:cubicBezTo>
                    <a:pt x="358675" y="390572"/>
                    <a:pt x="389807" y="459591"/>
                    <a:pt x="403475" y="502822"/>
                  </a:cubicBezTo>
                  <a:cubicBezTo>
                    <a:pt x="410309" y="526334"/>
                    <a:pt x="398160" y="559706"/>
                    <a:pt x="376899" y="571841"/>
                  </a:cubicBezTo>
                  <a:cubicBezTo>
                    <a:pt x="259203" y="636309"/>
                    <a:pt x="97467" y="556672"/>
                    <a:pt x="25331" y="513441"/>
                  </a:cubicBezTo>
                  <a:cubicBezTo>
                    <a:pt x="4829" y="501305"/>
                    <a:pt x="-5042" y="471726"/>
                    <a:pt x="2551" y="448973"/>
                  </a:cubicBezTo>
                  <a:lnTo>
                    <a:pt x="11663" y="423944"/>
                  </a:lnTo>
                  <a:cubicBezTo>
                    <a:pt x="19256" y="400432"/>
                    <a:pt x="44314" y="375403"/>
                    <a:pt x="67094" y="367060"/>
                  </a:cubicBezTo>
                  <a:lnTo>
                    <a:pt x="148342" y="338239"/>
                  </a:lnTo>
                  <a:lnTo>
                    <a:pt x="143786" y="323829"/>
                  </a:lnTo>
                  <a:cubicBezTo>
                    <a:pt x="143786" y="323829"/>
                    <a:pt x="97467" y="300317"/>
                    <a:pt x="76206" y="240399"/>
                  </a:cubicBezTo>
                  <a:cubicBezTo>
                    <a:pt x="57982" y="188067"/>
                    <a:pt x="71650" y="113739"/>
                    <a:pt x="75446" y="94777"/>
                  </a:cubicBezTo>
                  <a:lnTo>
                    <a:pt x="51907" y="63681"/>
                  </a:lnTo>
                  <a:cubicBezTo>
                    <a:pt x="51907" y="63681"/>
                    <a:pt x="58741" y="12107"/>
                    <a:pt x="164287" y="2247"/>
                  </a:cubicBezTo>
                  <a:cubicBezTo>
                    <a:pt x="177481" y="1014"/>
                    <a:pt x="189310" y="339"/>
                    <a:pt x="199909" y="100"/>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1" name="矩形 50"/>
            <p:cNvSpPr/>
            <p:nvPr/>
          </p:nvSpPr>
          <p:spPr>
            <a:xfrm>
              <a:off x="875738" y="3281653"/>
              <a:ext cx="2019484"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b="1" dirty="0">
                  <a:solidFill>
                    <a:schemeClr val="bg1">
                      <a:lumMod val="95000"/>
                    </a:schemeClr>
                  </a:solidFill>
                  <a:cs typeface="+mn-ea"/>
                  <a:sym typeface="+mn-lt"/>
                </a:rPr>
                <a:t>舵主制度</a:t>
              </a:r>
              <a:endParaRPr lang="zh-CN" altLang="en-US" sz="3200" b="1" dirty="0">
                <a:solidFill>
                  <a:schemeClr val="bg1">
                    <a:lumMod val="95000"/>
                  </a:schemeClr>
                </a:solidFill>
                <a:cs typeface="+mn-ea"/>
                <a:sym typeface="+mn-lt"/>
              </a:endParaRPr>
            </a:p>
          </p:txBody>
        </p:sp>
      </p:grpSp>
      <p:grpSp>
        <p:nvGrpSpPr>
          <p:cNvPr id="52" name="Group 39"/>
          <p:cNvGrpSpPr/>
          <p:nvPr/>
        </p:nvGrpSpPr>
        <p:grpSpPr>
          <a:xfrm>
            <a:off x="9354059" y="2060946"/>
            <a:ext cx="2019484" cy="1804270"/>
            <a:chOff x="875738" y="2060948"/>
            <a:chExt cx="2019484" cy="1804270"/>
          </a:xfrm>
        </p:grpSpPr>
        <p:sp>
          <p:nvSpPr>
            <p:cNvPr id="53" name="椭圆 52"/>
            <p:cNvSpPr/>
            <p:nvPr/>
          </p:nvSpPr>
          <p:spPr>
            <a:xfrm>
              <a:off x="1350075" y="2060948"/>
              <a:ext cx="1070811" cy="1070811"/>
            </a:xfrm>
            <a:prstGeom prst="ellipse">
              <a:avLst/>
            </a:prstGeom>
            <a:gradFill>
              <a:gsLst>
                <a:gs pos="0">
                  <a:srgbClr val="2EFEF4"/>
                </a:gs>
                <a:gs pos="100000">
                  <a:schemeClr val="tx2">
                    <a:lumMod val="90000"/>
                  </a:schemeClr>
                </a:gs>
                <a:gs pos="33000">
                  <a:srgbClr val="0932D8"/>
                </a:gs>
                <a:gs pos="74000">
                  <a:srgbClr val="00149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4" name="security-lock_17321"/>
            <p:cNvSpPr>
              <a:spLocks noChangeAspect="1"/>
            </p:cNvSpPr>
            <p:nvPr/>
          </p:nvSpPr>
          <p:spPr bwMode="auto">
            <a:xfrm>
              <a:off x="1645324" y="2291511"/>
              <a:ext cx="480311" cy="609685"/>
            </a:xfrm>
            <a:custGeom>
              <a:avLst/>
              <a:gdLst>
                <a:gd name="T0" fmla="*/ 121763 h 600884"/>
                <a:gd name="T1" fmla="*/ 121763 h 600884"/>
                <a:gd name="T2" fmla="*/ 121763 h 600884"/>
                <a:gd name="T3" fmla="*/ 121763 h 600884"/>
                <a:gd name="T4" fmla="*/ 121763 h 600884"/>
                <a:gd name="T5" fmla="*/ 121763 h 600884"/>
                <a:gd name="T6" fmla="*/ 121763 h 600884"/>
                <a:gd name="T7" fmla="*/ 121763 h 600884"/>
                <a:gd name="T8" fmla="*/ 121763 h 600884"/>
                <a:gd name="T9" fmla="*/ 121763 h 600884"/>
                <a:gd name="T10" fmla="*/ 121763 h 600884"/>
                <a:gd name="T11" fmla="*/ 121763 h 600884"/>
                <a:gd name="T12" fmla="*/ 121763 h 600884"/>
                <a:gd name="T13" fmla="*/ 121763 h 600884"/>
                <a:gd name="T14" fmla="*/ 121763 h 600884"/>
                <a:gd name="T15" fmla="*/ 121763 h 600884"/>
                <a:gd name="T16" fmla="*/ 121763 h 600884"/>
                <a:gd name="T17" fmla="*/ 121763 h 600884"/>
                <a:gd name="T18" fmla="*/ 121763 h 600884"/>
                <a:gd name="T19" fmla="*/ 121763 h 600884"/>
                <a:gd name="T20" fmla="*/ 121763 h 600884"/>
                <a:gd name="T21" fmla="*/ 121763 h 600884"/>
                <a:gd name="T22" fmla="*/ 121763 h 600884"/>
                <a:gd name="T23" fmla="*/ 121763 h 600884"/>
                <a:gd name="T24" fmla="*/ 121763 h 600884"/>
                <a:gd name="T25" fmla="*/ 121763 h 600884"/>
                <a:gd name="T26" fmla="*/ 121763 h 600884"/>
                <a:gd name="T27" fmla="*/ 121763 h 600884"/>
                <a:gd name="T28" fmla="*/ 121763 h 600884"/>
                <a:gd name="T29" fmla="*/ 121763 h 600884"/>
                <a:gd name="T30" fmla="*/ 121763 h 600884"/>
                <a:gd name="T31" fmla="*/ 121763 h 600884"/>
                <a:gd name="T32" fmla="*/ 121763 h 600884"/>
                <a:gd name="T33" fmla="*/ 121763 h 600884"/>
                <a:gd name="T34" fmla="*/ 121763 h 600884"/>
                <a:gd name="T35" fmla="*/ 121763 h 600884"/>
                <a:gd name="T36" fmla="*/ 121763 h 600884"/>
                <a:gd name="T37" fmla="*/ 121763 h 600884"/>
                <a:gd name="T38" fmla="*/ 121763 h 600884"/>
                <a:gd name="T39" fmla="*/ 121763 h 600884"/>
                <a:gd name="T40" fmla="*/ 121763 h 600884"/>
                <a:gd name="T41" fmla="*/ 121763 h 600884"/>
                <a:gd name="T42" fmla="*/ 121763 h 600884"/>
                <a:gd name="T43" fmla="*/ 121763 h 600884"/>
                <a:gd name="T44" fmla="*/ 121763 h 600884"/>
                <a:gd name="T45" fmla="*/ 121763 h 600884"/>
                <a:gd name="T46" fmla="*/ 121763 h 600884"/>
                <a:gd name="T47" fmla="*/ 121763 h 600884"/>
                <a:gd name="T48" fmla="*/ 121763 h 600884"/>
                <a:gd name="T49" fmla="*/ 121763 h 600884"/>
                <a:gd name="T50" fmla="*/ 121763 h 600884"/>
                <a:gd name="T51" fmla="*/ 121763 h 600884"/>
                <a:gd name="T52" fmla="*/ 121763 h 600884"/>
                <a:gd name="T53" fmla="*/ 121763 h 600884"/>
                <a:gd name="T54" fmla="*/ 121763 h 600884"/>
                <a:gd name="T55" fmla="*/ 121763 h 600884"/>
                <a:gd name="T56" fmla="*/ 121763 h 600884"/>
                <a:gd name="T57" fmla="*/ 121763 h 600884"/>
                <a:gd name="T58" fmla="*/ 121763 h 600884"/>
                <a:gd name="T59" fmla="*/ 121763 h 600884"/>
                <a:gd name="T60" fmla="*/ 121763 h 600884"/>
                <a:gd name="T61" fmla="*/ 121763 h 600884"/>
                <a:gd name="T62" fmla="*/ 121763 h 600884"/>
                <a:gd name="T63" fmla="*/ 121763 h 600884"/>
                <a:gd name="T64" fmla="*/ 121763 h 600884"/>
                <a:gd name="T65" fmla="*/ 121763 h 600884"/>
                <a:gd name="T66" fmla="*/ 121763 h 600884"/>
                <a:gd name="T67" fmla="*/ 121763 h 600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48" h="2350">
                  <a:moveTo>
                    <a:pt x="558" y="2350"/>
                  </a:moveTo>
                  <a:lnTo>
                    <a:pt x="1848" y="2350"/>
                  </a:lnTo>
                  <a:cubicBezTo>
                    <a:pt x="1848" y="2350"/>
                    <a:pt x="1474" y="2049"/>
                    <a:pt x="1482" y="1719"/>
                  </a:cubicBezTo>
                  <a:cubicBezTo>
                    <a:pt x="1486" y="1535"/>
                    <a:pt x="1848" y="1301"/>
                    <a:pt x="1846" y="790"/>
                  </a:cubicBezTo>
                  <a:cubicBezTo>
                    <a:pt x="1845" y="534"/>
                    <a:pt x="1596" y="107"/>
                    <a:pt x="1173" y="53"/>
                  </a:cubicBezTo>
                  <a:cubicBezTo>
                    <a:pt x="750" y="0"/>
                    <a:pt x="434" y="93"/>
                    <a:pt x="295" y="354"/>
                  </a:cubicBezTo>
                  <a:cubicBezTo>
                    <a:pt x="157" y="615"/>
                    <a:pt x="146" y="844"/>
                    <a:pt x="157" y="886"/>
                  </a:cubicBezTo>
                  <a:cubicBezTo>
                    <a:pt x="168" y="929"/>
                    <a:pt x="213" y="1009"/>
                    <a:pt x="213" y="1009"/>
                  </a:cubicBezTo>
                  <a:cubicBezTo>
                    <a:pt x="213" y="1009"/>
                    <a:pt x="0" y="1336"/>
                    <a:pt x="13" y="1389"/>
                  </a:cubicBezTo>
                  <a:cubicBezTo>
                    <a:pt x="27" y="1442"/>
                    <a:pt x="173" y="1471"/>
                    <a:pt x="173" y="1471"/>
                  </a:cubicBezTo>
                  <a:cubicBezTo>
                    <a:pt x="173" y="1471"/>
                    <a:pt x="186" y="1508"/>
                    <a:pt x="159" y="1580"/>
                  </a:cubicBezTo>
                  <a:cubicBezTo>
                    <a:pt x="133" y="1652"/>
                    <a:pt x="209" y="1735"/>
                    <a:pt x="232" y="1764"/>
                  </a:cubicBezTo>
                  <a:cubicBezTo>
                    <a:pt x="254" y="1793"/>
                    <a:pt x="200" y="1884"/>
                    <a:pt x="218" y="1935"/>
                  </a:cubicBezTo>
                  <a:cubicBezTo>
                    <a:pt x="237" y="1985"/>
                    <a:pt x="325" y="2046"/>
                    <a:pt x="426" y="2033"/>
                  </a:cubicBezTo>
                  <a:cubicBezTo>
                    <a:pt x="527" y="2020"/>
                    <a:pt x="657" y="1996"/>
                    <a:pt x="702" y="1988"/>
                  </a:cubicBezTo>
                  <a:cubicBezTo>
                    <a:pt x="803" y="2227"/>
                    <a:pt x="558" y="2350"/>
                    <a:pt x="558" y="2350"/>
                  </a:cubicBezTo>
                  <a:close/>
                  <a:moveTo>
                    <a:pt x="1109" y="1570"/>
                  </a:moveTo>
                  <a:cubicBezTo>
                    <a:pt x="1012" y="1570"/>
                    <a:pt x="947" y="1499"/>
                    <a:pt x="947" y="1404"/>
                  </a:cubicBezTo>
                  <a:cubicBezTo>
                    <a:pt x="947" y="1307"/>
                    <a:pt x="1014" y="1237"/>
                    <a:pt x="1109" y="1237"/>
                  </a:cubicBezTo>
                  <a:cubicBezTo>
                    <a:pt x="1208" y="1237"/>
                    <a:pt x="1272" y="1307"/>
                    <a:pt x="1274" y="1404"/>
                  </a:cubicBezTo>
                  <a:cubicBezTo>
                    <a:pt x="1274" y="1498"/>
                    <a:pt x="1208" y="1570"/>
                    <a:pt x="1109" y="1570"/>
                  </a:cubicBezTo>
                  <a:close/>
                  <a:moveTo>
                    <a:pt x="1135" y="298"/>
                  </a:moveTo>
                  <a:cubicBezTo>
                    <a:pt x="1376" y="298"/>
                    <a:pt x="1486" y="431"/>
                    <a:pt x="1486" y="583"/>
                  </a:cubicBezTo>
                  <a:cubicBezTo>
                    <a:pt x="1486" y="722"/>
                    <a:pt x="1400" y="813"/>
                    <a:pt x="1331" y="890"/>
                  </a:cubicBezTo>
                  <a:cubicBezTo>
                    <a:pt x="1263" y="965"/>
                    <a:pt x="1235" y="1036"/>
                    <a:pt x="1237" y="1118"/>
                  </a:cubicBezTo>
                  <a:lnTo>
                    <a:pt x="1237" y="1151"/>
                  </a:lnTo>
                  <a:lnTo>
                    <a:pt x="994" y="1151"/>
                  </a:lnTo>
                  <a:lnTo>
                    <a:pt x="992" y="1104"/>
                  </a:lnTo>
                  <a:cubicBezTo>
                    <a:pt x="987" y="1010"/>
                    <a:pt x="1018" y="915"/>
                    <a:pt x="1100" y="817"/>
                  </a:cubicBezTo>
                  <a:cubicBezTo>
                    <a:pt x="1159" y="747"/>
                    <a:pt x="1206" y="689"/>
                    <a:pt x="1206" y="627"/>
                  </a:cubicBezTo>
                  <a:cubicBezTo>
                    <a:pt x="1206" y="563"/>
                    <a:pt x="1164" y="521"/>
                    <a:pt x="1073" y="517"/>
                  </a:cubicBezTo>
                  <a:cubicBezTo>
                    <a:pt x="1012" y="517"/>
                    <a:pt x="939" y="539"/>
                    <a:pt x="892" y="572"/>
                  </a:cubicBezTo>
                  <a:lnTo>
                    <a:pt x="830" y="373"/>
                  </a:lnTo>
                  <a:cubicBezTo>
                    <a:pt x="895" y="334"/>
                    <a:pt x="1005" y="298"/>
                    <a:pt x="1135" y="298"/>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5" name="矩形 54"/>
            <p:cNvSpPr/>
            <p:nvPr/>
          </p:nvSpPr>
          <p:spPr>
            <a:xfrm>
              <a:off x="875738" y="3281653"/>
              <a:ext cx="2019484" cy="5835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b="1" dirty="0">
                  <a:solidFill>
                    <a:schemeClr val="bg1">
                      <a:lumMod val="95000"/>
                    </a:schemeClr>
                  </a:solidFill>
                  <a:cs typeface="+mn-ea"/>
                  <a:sym typeface="+mn-lt"/>
                </a:rPr>
                <a:t>三生联盟</a:t>
              </a:r>
              <a:endParaRPr lang="zh-CN" altLang="en-US" sz="3200" b="1" dirty="0">
                <a:solidFill>
                  <a:schemeClr val="bg1">
                    <a:lumMod val="95000"/>
                  </a:schemeClr>
                </a:solidFill>
                <a:cs typeface="+mn-ea"/>
                <a:sym typeface="+mn-lt"/>
              </a:endParaRPr>
            </a:p>
          </p:txBody>
        </p:sp>
      </p:gr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标题 1"/>
          <p:cNvSpPr txBox="1"/>
          <p:nvPr/>
        </p:nvSpPr>
        <p:spPr>
          <a:xfrm>
            <a:off x="1054769" y="392629"/>
            <a:ext cx="2344647" cy="441964"/>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r>
              <a:rPr lang="zh-CN" altLang="en-US" dirty="0">
                <a:solidFill>
                  <a:schemeClr val="bg1"/>
                </a:solidFill>
              </a:rPr>
              <a:t>联盟舵主们</a:t>
            </a:r>
            <a:endParaRPr lang="zh-CN" altLang="en-US" dirty="0">
              <a:solidFill>
                <a:schemeClr val="bg1"/>
              </a:solidFill>
            </a:endParaRPr>
          </a:p>
        </p:txBody>
      </p:sp>
      <p:pic>
        <p:nvPicPr>
          <p:cNvPr id="22" name="图片 21"/>
          <p:cNvPicPr>
            <a:picLocks noChangeAspect="1"/>
          </p:cNvPicPr>
          <p:nvPr/>
        </p:nvPicPr>
        <p:blipFill>
          <a:blip r:embed="rId1" cstate="screen"/>
          <a:stretch>
            <a:fillRect/>
          </a:stretch>
        </p:blipFill>
        <p:spPr>
          <a:xfrm>
            <a:off x="236623" y="204538"/>
            <a:ext cx="818146" cy="818146"/>
          </a:xfrm>
          <a:prstGeom prst="rect">
            <a:avLst/>
          </a:prstGeom>
        </p:spPr>
      </p:pic>
      <p:pic>
        <p:nvPicPr>
          <p:cNvPr id="2" name="图片 1"/>
          <p:cNvPicPr>
            <a:picLocks noChangeAspect="1"/>
          </p:cNvPicPr>
          <p:nvPr/>
        </p:nvPicPr>
        <p:blipFill>
          <a:blip r:embed="rId2"/>
          <a:stretch>
            <a:fillRect/>
          </a:stretch>
        </p:blipFill>
        <p:spPr>
          <a:xfrm>
            <a:off x="115570" y="994410"/>
            <a:ext cx="1422400" cy="1470660"/>
          </a:xfrm>
          <a:prstGeom prst="rect">
            <a:avLst/>
          </a:prstGeom>
        </p:spPr>
      </p:pic>
      <p:sp>
        <p:nvSpPr>
          <p:cNvPr id="3" name="文本框 2"/>
          <p:cNvSpPr txBox="1"/>
          <p:nvPr/>
        </p:nvSpPr>
        <p:spPr>
          <a:xfrm>
            <a:off x="-156210" y="2485390"/>
            <a:ext cx="1938655" cy="275590"/>
          </a:xfrm>
          <a:prstGeom prst="rect">
            <a:avLst/>
          </a:prstGeom>
          <a:noFill/>
        </p:spPr>
        <p:txBody>
          <a:bodyPr wrap="square" rtlCol="0">
            <a:spAutoFit/>
          </a:bodyPr>
          <a:p>
            <a:pPr algn="ctr"/>
            <a:r>
              <a:rPr lang="en-US" altLang="zh-CN" sz="1200">
                <a:solidFill>
                  <a:schemeClr val="bg1"/>
                </a:solidFill>
                <a:highlight>
                  <a:srgbClr val="FF0000"/>
                </a:highlight>
              </a:rPr>
              <a:t>1+101+102+168</a:t>
            </a:r>
            <a:r>
              <a:rPr lang="zh-CN" altLang="en-US" sz="1200">
                <a:solidFill>
                  <a:schemeClr val="bg1"/>
                </a:solidFill>
                <a:highlight>
                  <a:srgbClr val="FF0000"/>
                </a:highlight>
              </a:rPr>
              <a:t>群登林</a:t>
            </a:r>
            <a:endParaRPr lang="zh-CN" altLang="en-US" sz="1200">
              <a:solidFill>
                <a:schemeClr val="bg1"/>
              </a:solidFill>
              <a:highlight>
                <a:srgbClr val="FF0000"/>
              </a:highlight>
            </a:endParaRPr>
          </a:p>
        </p:txBody>
      </p:sp>
      <p:pic>
        <p:nvPicPr>
          <p:cNvPr id="4" name="图片 3"/>
          <p:cNvPicPr>
            <a:picLocks noChangeAspect="1"/>
          </p:cNvPicPr>
          <p:nvPr/>
        </p:nvPicPr>
        <p:blipFill>
          <a:blip r:embed="rId3"/>
          <a:stretch>
            <a:fillRect/>
          </a:stretch>
        </p:blipFill>
        <p:spPr>
          <a:xfrm>
            <a:off x="1629410" y="1022985"/>
            <a:ext cx="1362075" cy="1447800"/>
          </a:xfrm>
          <a:prstGeom prst="rect">
            <a:avLst/>
          </a:prstGeom>
        </p:spPr>
      </p:pic>
      <p:sp>
        <p:nvSpPr>
          <p:cNvPr id="5" name="文本框 4"/>
          <p:cNvSpPr txBox="1"/>
          <p:nvPr/>
        </p:nvSpPr>
        <p:spPr>
          <a:xfrm>
            <a:off x="1565910" y="2499995"/>
            <a:ext cx="1469390" cy="275590"/>
          </a:xfrm>
          <a:prstGeom prst="rect">
            <a:avLst/>
          </a:prstGeom>
          <a:noFill/>
        </p:spPr>
        <p:txBody>
          <a:bodyPr wrap="square" rtlCol="0">
            <a:spAutoFit/>
          </a:bodyPr>
          <a:p>
            <a:pPr algn="ctr"/>
            <a:r>
              <a:rPr lang="en-US" altLang="zh-CN" sz="1200">
                <a:solidFill>
                  <a:schemeClr val="bg1"/>
                </a:solidFill>
                <a:highlight>
                  <a:srgbClr val="FF0000"/>
                </a:highlight>
              </a:rPr>
              <a:t>15</a:t>
            </a:r>
            <a:r>
              <a:rPr lang="zh-CN" altLang="en-US" sz="1200">
                <a:solidFill>
                  <a:schemeClr val="bg1"/>
                </a:solidFill>
                <a:highlight>
                  <a:srgbClr val="FF0000"/>
                </a:highlight>
              </a:rPr>
              <a:t>群张兆明</a:t>
            </a:r>
            <a:endParaRPr lang="zh-CN" altLang="en-US" sz="1200">
              <a:solidFill>
                <a:schemeClr val="bg1"/>
              </a:solidFill>
              <a:highlight>
                <a:srgbClr val="FF0000"/>
              </a:highlight>
            </a:endParaRPr>
          </a:p>
        </p:txBody>
      </p:sp>
      <p:pic>
        <p:nvPicPr>
          <p:cNvPr id="6" name="图片 5"/>
          <p:cNvPicPr>
            <a:picLocks noChangeAspect="1"/>
          </p:cNvPicPr>
          <p:nvPr/>
        </p:nvPicPr>
        <p:blipFill>
          <a:blip r:embed="rId4"/>
          <a:stretch>
            <a:fillRect/>
          </a:stretch>
        </p:blipFill>
        <p:spPr>
          <a:xfrm>
            <a:off x="3075305" y="1013460"/>
            <a:ext cx="1457325" cy="1457325"/>
          </a:xfrm>
          <a:prstGeom prst="rect">
            <a:avLst/>
          </a:prstGeom>
        </p:spPr>
      </p:pic>
      <p:sp>
        <p:nvSpPr>
          <p:cNvPr id="7" name="文本框 6"/>
          <p:cNvSpPr txBox="1"/>
          <p:nvPr/>
        </p:nvSpPr>
        <p:spPr>
          <a:xfrm>
            <a:off x="3041015" y="2524125"/>
            <a:ext cx="1469390" cy="275590"/>
          </a:xfrm>
          <a:prstGeom prst="rect">
            <a:avLst/>
          </a:prstGeom>
          <a:noFill/>
        </p:spPr>
        <p:txBody>
          <a:bodyPr wrap="square" rtlCol="0">
            <a:spAutoFit/>
          </a:bodyPr>
          <a:p>
            <a:pPr algn="ctr"/>
            <a:r>
              <a:rPr lang="en-US" altLang="zh-CN" sz="1200">
                <a:solidFill>
                  <a:schemeClr val="bg1"/>
                </a:solidFill>
                <a:highlight>
                  <a:srgbClr val="FF0000"/>
                </a:highlight>
              </a:rPr>
              <a:t>13+666</a:t>
            </a:r>
            <a:r>
              <a:rPr lang="zh-CN" altLang="en-US" sz="1200">
                <a:solidFill>
                  <a:schemeClr val="bg1"/>
                </a:solidFill>
                <a:highlight>
                  <a:srgbClr val="FF0000"/>
                </a:highlight>
              </a:rPr>
              <a:t>群丁才兴</a:t>
            </a:r>
            <a:endParaRPr lang="zh-CN" altLang="en-US" sz="1200">
              <a:solidFill>
                <a:schemeClr val="bg1"/>
              </a:solidFill>
              <a:highlight>
                <a:srgbClr val="FF0000"/>
              </a:highlight>
            </a:endParaRPr>
          </a:p>
        </p:txBody>
      </p:sp>
      <p:pic>
        <p:nvPicPr>
          <p:cNvPr id="8" name="图片 7"/>
          <p:cNvPicPr>
            <a:picLocks noChangeAspect="1"/>
          </p:cNvPicPr>
          <p:nvPr/>
        </p:nvPicPr>
        <p:blipFill>
          <a:blip r:embed="rId5"/>
          <a:stretch>
            <a:fillRect/>
          </a:stretch>
        </p:blipFill>
        <p:spPr>
          <a:xfrm>
            <a:off x="4631055" y="1022985"/>
            <a:ext cx="1453515" cy="1453515"/>
          </a:xfrm>
          <a:prstGeom prst="rect">
            <a:avLst/>
          </a:prstGeom>
        </p:spPr>
      </p:pic>
      <p:sp>
        <p:nvSpPr>
          <p:cNvPr id="9" name="文本框 8"/>
          <p:cNvSpPr txBox="1"/>
          <p:nvPr/>
        </p:nvSpPr>
        <p:spPr>
          <a:xfrm>
            <a:off x="4648200" y="2524125"/>
            <a:ext cx="1469390" cy="275590"/>
          </a:xfrm>
          <a:prstGeom prst="rect">
            <a:avLst/>
          </a:prstGeom>
          <a:noFill/>
        </p:spPr>
        <p:txBody>
          <a:bodyPr wrap="square" rtlCol="0">
            <a:spAutoFit/>
          </a:bodyPr>
          <a:p>
            <a:pPr algn="ctr"/>
            <a:r>
              <a:rPr lang="en-US" altLang="zh-CN" sz="1200">
                <a:solidFill>
                  <a:schemeClr val="bg1"/>
                </a:solidFill>
                <a:highlight>
                  <a:srgbClr val="FF0000"/>
                </a:highlight>
              </a:rPr>
              <a:t>11</a:t>
            </a:r>
            <a:r>
              <a:rPr lang="zh-CN" altLang="en-US" sz="1200">
                <a:solidFill>
                  <a:schemeClr val="bg1"/>
                </a:solidFill>
                <a:highlight>
                  <a:srgbClr val="FF0000"/>
                </a:highlight>
              </a:rPr>
              <a:t>群刘志理</a:t>
            </a:r>
            <a:endParaRPr lang="zh-CN" altLang="en-US" sz="1200">
              <a:solidFill>
                <a:schemeClr val="bg1"/>
              </a:solidFill>
              <a:highlight>
                <a:srgbClr val="FF0000"/>
              </a:highlight>
            </a:endParaRPr>
          </a:p>
        </p:txBody>
      </p:sp>
      <p:pic>
        <p:nvPicPr>
          <p:cNvPr id="10" name="图片 9"/>
          <p:cNvPicPr>
            <a:picLocks noChangeAspect="1"/>
          </p:cNvPicPr>
          <p:nvPr/>
        </p:nvPicPr>
        <p:blipFill>
          <a:blip r:embed="rId6"/>
          <a:stretch>
            <a:fillRect/>
          </a:stretch>
        </p:blipFill>
        <p:spPr>
          <a:xfrm>
            <a:off x="6149975" y="1022985"/>
            <a:ext cx="1475740" cy="1447800"/>
          </a:xfrm>
          <a:prstGeom prst="rect">
            <a:avLst/>
          </a:prstGeom>
        </p:spPr>
      </p:pic>
      <p:sp>
        <p:nvSpPr>
          <p:cNvPr id="11" name="文本框 10"/>
          <p:cNvSpPr txBox="1"/>
          <p:nvPr/>
        </p:nvSpPr>
        <p:spPr>
          <a:xfrm>
            <a:off x="6164580" y="2524125"/>
            <a:ext cx="1469390" cy="275590"/>
          </a:xfrm>
          <a:prstGeom prst="rect">
            <a:avLst/>
          </a:prstGeom>
          <a:noFill/>
        </p:spPr>
        <p:txBody>
          <a:bodyPr wrap="square" rtlCol="0">
            <a:spAutoFit/>
          </a:bodyPr>
          <a:p>
            <a:pPr algn="ctr"/>
            <a:r>
              <a:rPr lang="en-US" altLang="zh-CN" sz="1200">
                <a:solidFill>
                  <a:schemeClr val="bg1"/>
                </a:solidFill>
                <a:highlight>
                  <a:srgbClr val="FF0000"/>
                </a:highlight>
              </a:rPr>
              <a:t>54</a:t>
            </a:r>
            <a:r>
              <a:rPr lang="zh-CN" altLang="en-US" sz="1200">
                <a:solidFill>
                  <a:schemeClr val="bg1"/>
                </a:solidFill>
                <a:highlight>
                  <a:srgbClr val="FF0000"/>
                </a:highlight>
              </a:rPr>
              <a:t>群吴明永</a:t>
            </a:r>
            <a:endParaRPr lang="zh-CN" altLang="en-US" sz="1200">
              <a:solidFill>
                <a:schemeClr val="bg1"/>
              </a:solidFill>
              <a:highlight>
                <a:srgbClr val="FF0000"/>
              </a:highlight>
            </a:endParaRPr>
          </a:p>
        </p:txBody>
      </p:sp>
      <p:pic>
        <p:nvPicPr>
          <p:cNvPr id="13" name="图片 12"/>
          <p:cNvPicPr>
            <a:picLocks noChangeAspect="1"/>
          </p:cNvPicPr>
          <p:nvPr/>
        </p:nvPicPr>
        <p:blipFill>
          <a:blip r:embed="rId7"/>
          <a:stretch>
            <a:fillRect/>
          </a:stretch>
        </p:blipFill>
        <p:spPr>
          <a:xfrm>
            <a:off x="7691120" y="1027430"/>
            <a:ext cx="1524000" cy="1428750"/>
          </a:xfrm>
          <a:prstGeom prst="rect">
            <a:avLst/>
          </a:prstGeom>
        </p:spPr>
      </p:pic>
      <p:sp>
        <p:nvSpPr>
          <p:cNvPr id="14" name="文本框 13"/>
          <p:cNvSpPr txBox="1"/>
          <p:nvPr/>
        </p:nvSpPr>
        <p:spPr>
          <a:xfrm>
            <a:off x="7770495" y="2524125"/>
            <a:ext cx="1469390" cy="275590"/>
          </a:xfrm>
          <a:prstGeom prst="rect">
            <a:avLst/>
          </a:prstGeom>
          <a:noFill/>
        </p:spPr>
        <p:txBody>
          <a:bodyPr wrap="square" rtlCol="0">
            <a:spAutoFit/>
          </a:bodyPr>
          <a:p>
            <a:pPr algn="ctr"/>
            <a:r>
              <a:rPr lang="en-US" altLang="zh-CN" sz="1200">
                <a:solidFill>
                  <a:schemeClr val="bg1"/>
                </a:solidFill>
                <a:highlight>
                  <a:srgbClr val="FF0000"/>
                </a:highlight>
              </a:rPr>
              <a:t>10</a:t>
            </a:r>
            <a:r>
              <a:rPr lang="zh-CN" altLang="en-US" sz="1200">
                <a:solidFill>
                  <a:schemeClr val="bg1"/>
                </a:solidFill>
                <a:highlight>
                  <a:srgbClr val="FF0000"/>
                </a:highlight>
              </a:rPr>
              <a:t>群魏军</a:t>
            </a:r>
            <a:endParaRPr lang="zh-CN" altLang="en-US" sz="1200">
              <a:solidFill>
                <a:schemeClr val="bg1"/>
              </a:solidFill>
              <a:highlight>
                <a:srgbClr val="FF0000"/>
              </a:highlight>
            </a:endParaRPr>
          </a:p>
        </p:txBody>
      </p:sp>
      <p:pic>
        <p:nvPicPr>
          <p:cNvPr id="15" name="图片 14"/>
          <p:cNvPicPr>
            <a:picLocks noChangeAspect="1"/>
          </p:cNvPicPr>
          <p:nvPr/>
        </p:nvPicPr>
        <p:blipFill>
          <a:blip r:embed="rId8"/>
          <a:stretch>
            <a:fillRect/>
          </a:stretch>
        </p:blipFill>
        <p:spPr>
          <a:xfrm>
            <a:off x="9280525" y="1027430"/>
            <a:ext cx="1353820" cy="1429385"/>
          </a:xfrm>
          <a:prstGeom prst="rect">
            <a:avLst/>
          </a:prstGeom>
        </p:spPr>
      </p:pic>
      <p:sp>
        <p:nvSpPr>
          <p:cNvPr id="16" name="文本框 15"/>
          <p:cNvSpPr txBox="1"/>
          <p:nvPr/>
        </p:nvSpPr>
        <p:spPr>
          <a:xfrm>
            <a:off x="9288145" y="2524125"/>
            <a:ext cx="1469390" cy="275590"/>
          </a:xfrm>
          <a:prstGeom prst="rect">
            <a:avLst/>
          </a:prstGeom>
          <a:noFill/>
        </p:spPr>
        <p:txBody>
          <a:bodyPr wrap="square" rtlCol="0">
            <a:spAutoFit/>
          </a:bodyPr>
          <a:p>
            <a:pPr algn="ctr"/>
            <a:r>
              <a:rPr lang="en-US" altLang="zh-CN" sz="1200">
                <a:solidFill>
                  <a:schemeClr val="bg1"/>
                </a:solidFill>
                <a:highlight>
                  <a:srgbClr val="FF0000"/>
                </a:highlight>
              </a:rPr>
              <a:t>66</a:t>
            </a:r>
            <a:r>
              <a:rPr lang="zh-CN" altLang="en-US" sz="1200">
                <a:solidFill>
                  <a:schemeClr val="bg1"/>
                </a:solidFill>
                <a:highlight>
                  <a:srgbClr val="FF0000"/>
                </a:highlight>
              </a:rPr>
              <a:t>群王涛</a:t>
            </a:r>
            <a:endParaRPr lang="zh-CN" altLang="en-US" sz="1200">
              <a:solidFill>
                <a:schemeClr val="bg1"/>
              </a:solidFill>
              <a:highlight>
                <a:srgbClr val="FF0000"/>
              </a:highlight>
            </a:endParaRPr>
          </a:p>
        </p:txBody>
      </p:sp>
      <p:sp>
        <p:nvSpPr>
          <p:cNvPr id="18" name="文本框 17"/>
          <p:cNvSpPr txBox="1"/>
          <p:nvPr/>
        </p:nvSpPr>
        <p:spPr>
          <a:xfrm>
            <a:off x="82550" y="4373880"/>
            <a:ext cx="1469390" cy="275590"/>
          </a:xfrm>
          <a:prstGeom prst="rect">
            <a:avLst/>
          </a:prstGeom>
          <a:noFill/>
        </p:spPr>
        <p:txBody>
          <a:bodyPr wrap="square" rtlCol="0">
            <a:spAutoFit/>
          </a:bodyPr>
          <a:p>
            <a:pPr algn="ctr"/>
            <a:r>
              <a:rPr lang="en-US" altLang="zh-CN" sz="1200">
                <a:solidFill>
                  <a:schemeClr val="bg1"/>
                </a:solidFill>
                <a:highlight>
                  <a:srgbClr val="FF0000"/>
                </a:highlight>
              </a:rPr>
              <a:t>9</a:t>
            </a:r>
            <a:r>
              <a:rPr lang="zh-CN" altLang="en-US" sz="1200">
                <a:solidFill>
                  <a:schemeClr val="bg1"/>
                </a:solidFill>
                <a:highlight>
                  <a:srgbClr val="FF0000"/>
                </a:highlight>
              </a:rPr>
              <a:t>群孙春辉</a:t>
            </a:r>
            <a:endParaRPr lang="zh-CN" altLang="en-US" sz="1200">
              <a:solidFill>
                <a:schemeClr val="bg1"/>
              </a:solidFill>
              <a:highlight>
                <a:srgbClr val="FF0000"/>
              </a:highlight>
            </a:endParaRPr>
          </a:p>
        </p:txBody>
      </p:sp>
      <p:sp>
        <p:nvSpPr>
          <p:cNvPr id="23" name="文本框 22"/>
          <p:cNvSpPr txBox="1"/>
          <p:nvPr/>
        </p:nvSpPr>
        <p:spPr>
          <a:xfrm>
            <a:off x="10707370" y="2528570"/>
            <a:ext cx="1469390" cy="275590"/>
          </a:xfrm>
          <a:prstGeom prst="rect">
            <a:avLst/>
          </a:prstGeom>
          <a:noFill/>
        </p:spPr>
        <p:txBody>
          <a:bodyPr wrap="square" rtlCol="0">
            <a:spAutoFit/>
          </a:bodyPr>
          <a:p>
            <a:pPr algn="ctr"/>
            <a:r>
              <a:rPr lang="en-US" altLang="zh-CN" sz="1200">
                <a:solidFill>
                  <a:schemeClr val="bg1"/>
                </a:solidFill>
                <a:highlight>
                  <a:srgbClr val="FF0000"/>
                </a:highlight>
              </a:rPr>
              <a:t>5</a:t>
            </a:r>
            <a:r>
              <a:rPr lang="zh-CN" altLang="en-US" sz="1200">
                <a:solidFill>
                  <a:schemeClr val="bg1"/>
                </a:solidFill>
                <a:highlight>
                  <a:srgbClr val="FF0000"/>
                </a:highlight>
              </a:rPr>
              <a:t>群刘静</a:t>
            </a:r>
            <a:endParaRPr lang="zh-CN" altLang="en-US" sz="1200">
              <a:solidFill>
                <a:schemeClr val="bg1"/>
              </a:solidFill>
              <a:highlight>
                <a:srgbClr val="FF0000"/>
              </a:highlight>
            </a:endParaRPr>
          </a:p>
        </p:txBody>
      </p:sp>
      <p:pic>
        <p:nvPicPr>
          <p:cNvPr id="24" name="图片 23"/>
          <p:cNvPicPr>
            <a:picLocks noChangeAspect="1"/>
          </p:cNvPicPr>
          <p:nvPr/>
        </p:nvPicPr>
        <p:blipFill>
          <a:blip r:embed="rId9"/>
          <a:stretch>
            <a:fillRect/>
          </a:stretch>
        </p:blipFill>
        <p:spPr>
          <a:xfrm>
            <a:off x="10699750" y="1022350"/>
            <a:ext cx="1433830" cy="1433830"/>
          </a:xfrm>
          <a:prstGeom prst="rect">
            <a:avLst/>
          </a:prstGeom>
        </p:spPr>
      </p:pic>
      <p:pic>
        <p:nvPicPr>
          <p:cNvPr id="25" name="图片 24"/>
          <p:cNvPicPr>
            <a:picLocks noChangeAspect="1"/>
          </p:cNvPicPr>
          <p:nvPr/>
        </p:nvPicPr>
        <p:blipFill>
          <a:blip r:embed="rId10"/>
          <a:stretch>
            <a:fillRect/>
          </a:stretch>
        </p:blipFill>
        <p:spPr>
          <a:xfrm>
            <a:off x="111760" y="2929255"/>
            <a:ext cx="1402080" cy="1393190"/>
          </a:xfrm>
          <a:prstGeom prst="rect">
            <a:avLst/>
          </a:prstGeom>
        </p:spPr>
      </p:pic>
      <p:pic>
        <p:nvPicPr>
          <p:cNvPr id="26" name="图片 25"/>
          <p:cNvPicPr>
            <a:picLocks noChangeAspect="1"/>
          </p:cNvPicPr>
          <p:nvPr/>
        </p:nvPicPr>
        <p:blipFill>
          <a:blip r:embed="rId11"/>
          <a:stretch>
            <a:fillRect/>
          </a:stretch>
        </p:blipFill>
        <p:spPr>
          <a:xfrm>
            <a:off x="1598930" y="2921635"/>
            <a:ext cx="1392555" cy="1384300"/>
          </a:xfrm>
          <a:prstGeom prst="rect">
            <a:avLst/>
          </a:prstGeom>
        </p:spPr>
      </p:pic>
      <p:sp>
        <p:nvSpPr>
          <p:cNvPr id="27" name="文本框 26"/>
          <p:cNvSpPr txBox="1"/>
          <p:nvPr/>
        </p:nvSpPr>
        <p:spPr>
          <a:xfrm>
            <a:off x="1551940" y="4396740"/>
            <a:ext cx="1469390" cy="275590"/>
          </a:xfrm>
          <a:prstGeom prst="rect">
            <a:avLst/>
          </a:prstGeom>
          <a:noFill/>
        </p:spPr>
        <p:txBody>
          <a:bodyPr wrap="square" rtlCol="0">
            <a:spAutoFit/>
          </a:bodyPr>
          <a:p>
            <a:pPr algn="ctr"/>
            <a:r>
              <a:rPr lang="en-US" altLang="zh-CN" sz="1200">
                <a:solidFill>
                  <a:schemeClr val="bg1"/>
                </a:solidFill>
                <a:highlight>
                  <a:srgbClr val="FF0000"/>
                </a:highlight>
              </a:rPr>
              <a:t>56</a:t>
            </a:r>
            <a:r>
              <a:rPr lang="zh-CN" altLang="en-US" sz="1200">
                <a:solidFill>
                  <a:schemeClr val="bg1"/>
                </a:solidFill>
                <a:highlight>
                  <a:srgbClr val="FF0000"/>
                </a:highlight>
              </a:rPr>
              <a:t>群杨贵龙</a:t>
            </a:r>
            <a:endParaRPr lang="zh-CN" altLang="en-US" sz="1200">
              <a:solidFill>
                <a:schemeClr val="bg1"/>
              </a:solidFill>
              <a:highlight>
                <a:srgbClr val="FF0000"/>
              </a:highlight>
            </a:endParaRPr>
          </a:p>
        </p:txBody>
      </p:sp>
      <p:pic>
        <p:nvPicPr>
          <p:cNvPr id="28" name="图片 27"/>
          <p:cNvPicPr>
            <a:picLocks noChangeAspect="1"/>
          </p:cNvPicPr>
          <p:nvPr/>
        </p:nvPicPr>
        <p:blipFill>
          <a:blip r:embed="rId12"/>
          <a:stretch>
            <a:fillRect/>
          </a:stretch>
        </p:blipFill>
        <p:spPr>
          <a:xfrm>
            <a:off x="3076575" y="2940685"/>
            <a:ext cx="1431925" cy="1368425"/>
          </a:xfrm>
          <a:prstGeom prst="rect">
            <a:avLst/>
          </a:prstGeom>
        </p:spPr>
      </p:pic>
      <p:sp>
        <p:nvSpPr>
          <p:cNvPr id="29" name="文本框 28"/>
          <p:cNvSpPr txBox="1"/>
          <p:nvPr/>
        </p:nvSpPr>
        <p:spPr>
          <a:xfrm>
            <a:off x="2995295" y="4390390"/>
            <a:ext cx="1469390" cy="275590"/>
          </a:xfrm>
          <a:prstGeom prst="rect">
            <a:avLst/>
          </a:prstGeom>
          <a:noFill/>
        </p:spPr>
        <p:txBody>
          <a:bodyPr wrap="square" rtlCol="0">
            <a:spAutoFit/>
          </a:bodyPr>
          <a:p>
            <a:pPr algn="ctr"/>
            <a:r>
              <a:rPr lang="en-US" altLang="zh-CN" sz="1200">
                <a:solidFill>
                  <a:schemeClr val="bg1"/>
                </a:solidFill>
                <a:highlight>
                  <a:srgbClr val="FF0000"/>
                </a:highlight>
              </a:rPr>
              <a:t>27</a:t>
            </a:r>
            <a:r>
              <a:rPr lang="zh-CN" altLang="en-US" sz="1200">
                <a:solidFill>
                  <a:schemeClr val="bg1"/>
                </a:solidFill>
                <a:highlight>
                  <a:srgbClr val="FF0000"/>
                </a:highlight>
              </a:rPr>
              <a:t>群伏军</a:t>
            </a:r>
            <a:endParaRPr lang="zh-CN" altLang="en-US" sz="1200">
              <a:solidFill>
                <a:schemeClr val="bg1"/>
              </a:solidFill>
              <a:highlight>
                <a:srgbClr val="FF0000"/>
              </a:highlight>
            </a:endParaRPr>
          </a:p>
        </p:txBody>
      </p:sp>
      <p:pic>
        <p:nvPicPr>
          <p:cNvPr id="17" name="图片 16"/>
          <p:cNvPicPr>
            <a:picLocks noChangeAspect="1"/>
          </p:cNvPicPr>
          <p:nvPr/>
        </p:nvPicPr>
        <p:blipFill>
          <a:blip r:embed="rId13"/>
          <a:stretch>
            <a:fillRect/>
          </a:stretch>
        </p:blipFill>
        <p:spPr>
          <a:xfrm>
            <a:off x="4649470" y="2964180"/>
            <a:ext cx="1383030" cy="1346835"/>
          </a:xfrm>
          <a:prstGeom prst="rect">
            <a:avLst/>
          </a:prstGeom>
        </p:spPr>
      </p:pic>
      <p:sp>
        <p:nvSpPr>
          <p:cNvPr id="19" name="文本框 18"/>
          <p:cNvSpPr txBox="1"/>
          <p:nvPr/>
        </p:nvSpPr>
        <p:spPr>
          <a:xfrm>
            <a:off x="4606290" y="4396740"/>
            <a:ext cx="1469390" cy="275590"/>
          </a:xfrm>
          <a:prstGeom prst="rect">
            <a:avLst/>
          </a:prstGeom>
          <a:noFill/>
        </p:spPr>
        <p:txBody>
          <a:bodyPr wrap="square" rtlCol="0">
            <a:spAutoFit/>
          </a:bodyPr>
          <a:p>
            <a:pPr algn="ctr"/>
            <a:r>
              <a:rPr lang="en-US" altLang="zh-CN" sz="1200">
                <a:solidFill>
                  <a:schemeClr val="bg1"/>
                </a:solidFill>
                <a:highlight>
                  <a:srgbClr val="FF0000"/>
                </a:highlight>
              </a:rPr>
              <a:t>18</a:t>
            </a:r>
            <a:r>
              <a:rPr lang="zh-CN" altLang="en-US" sz="1200">
                <a:solidFill>
                  <a:schemeClr val="bg1"/>
                </a:solidFill>
                <a:highlight>
                  <a:srgbClr val="FF0000"/>
                </a:highlight>
              </a:rPr>
              <a:t>群秦占平</a:t>
            </a:r>
            <a:endParaRPr lang="zh-CN" altLang="en-US" sz="1200">
              <a:solidFill>
                <a:schemeClr val="bg1"/>
              </a:solidFill>
              <a:highlight>
                <a:srgbClr val="FF0000"/>
              </a:highlight>
            </a:endParaRPr>
          </a:p>
        </p:txBody>
      </p:sp>
      <p:pic>
        <p:nvPicPr>
          <p:cNvPr id="20" name="图片 19"/>
          <p:cNvPicPr>
            <a:picLocks noChangeAspect="1"/>
          </p:cNvPicPr>
          <p:nvPr/>
        </p:nvPicPr>
        <p:blipFill>
          <a:blip r:embed="rId14"/>
          <a:stretch>
            <a:fillRect/>
          </a:stretch>
        </p:blipFill>
        <p:spPr>
          <a:xfrm>
            <a:off x="6167120" y="2955290"/>
            <a:ext cx="1418590" cy="1400175"/>
          </a:xfrm>
          <a:prstGeom prst="rect">
            <a:avLst/>
          </a:prstGeom>
        </p:spPr>
      </p:pic>
      <p:sp>
        <p:nvSpPr>
          <p:cNvPr id="21" name="文本框 20"/>
          <p:cNvSpPr txBox="1"/>
          <p:nvPr/>
        </p:nvSpPr>
        <p:spPr>
          <a:xfrm>
            <a:off x="6071235" y="4394200"/>
            <a:ext cx="1469390" cy="275590"/>
          </a:xfrm>
          <a:prstGeom prst="rect">
            <a:avLst/>
          </a:prstGeom>
          <a:noFill/>
        </p:spPr>
        <p:txBody>
          <a:bodyPr wrap="square" rtlCol="0">
            <a:spAutoFit/>
          </a:bodyPr>
          <a:p>
            <a:pPr algn="ctr"/>
            <a:r>
              <a:rPr lang="en-US" altLang="zh-CN" sz="1200">
                <a:solidFill>
                  <a:schemeClr val="bg1"/>
                </a:solidFill>
                <a:highlight>
                  <a:srgbClr val="FF0000"/>
                </a:highlight>
              </a:rPr>
              <a:t>29</a:t>
            </a:r>
            <a:r>
              <a:rPr lang="zh-CN" altLang="en-US" sz="1200">
                <a:solidFill>
                  <a:schemeClr val="bg1"/>
                </a:solidFill>
                <a:highlight>
                  <a:srgbClr val="FF0000"/>
                </a:highlight>
              </a:rPr>
              <a:t>群席迎宾</a:t>
            </a:r>
            <a:endParaRPr lang="zh-CN" altLang="en-US" sz="1200">
              <a:solidFill>
                <a:schemeClr val="bg1"/>
              </a:solidFill>
              <a:highlight>
                <a:srgbClr val="FF0000"/>
              </a:highlight>
            </a:endParaRPr>
          </a:p>
        </p:txBody>
      </p:sp>
      <p:pic>
        <p:nvPicPr>
          <p:cNvPr id="30" name="图片 29"/>
          <p:cNvPicPr>
            <a:picLocks noChangeAspect="1"/>
          </p:cNvPicPr>
          <p:nvPr/>
        </p:nvPicPr>
        <p:blipFill>
          <a:blip r:embed="rId15"/>
          <a:stretch>
            <a:fillRect/>
          </a:stretch>
        </p:blipFill>
        <p:spPr>
          <a:xfrm>
            <a:off x="7757795" y="2952750"/>
            <a:ext cx="1393190" cy="1425575"/>
          </a:xfrm>
          <a:prstGeom prst="rect">
            <a:avLst/>
          </a:prstGeom>
        </p:spPr>
      </p:pic>
      <p:sp>
        <p:nvSpPr>
          <p:cNvPr id="31" name="文本框 30"/>
          <p:cNvSpPr txBox="1"/>
          <p:nvPr/>
        </p:nvSpPr>
        <p:spPr>
          <a:xfrm>
            <a:off x="7706995" y="4414520"/>
            <a:ext cx="1469390" cy="275590"/>
          </a:xfrm>
          <a:prstGeom prst="rect">
            <a:avLst/>
          </a:prstGeom>
          <a:noFill/>
        </p:spPr>
        <p:txBody>
          <a:bodyPr wrap="square" rtlCol="0">
            <a:spAutoFit/>
          </a:bodyPr>
          <a:p>
            <a:pPr algn="ctr"/>
            <a:r>
              <a:rPr lang="en-US" altLang="zh-CN" sz="1200">
                <a:solidFill>
                  <a:schemeClr val="bg1"/>
                </a:solidFill>
                <a:highlight>
                  <a:srgbClr val="FF0000"/>
                </a:highlight>
              </a:rPr>
              <a:t>99</a:t>
            </a:r>
            <a:r>
              <a:rPr lang="zh-CN" altLang="en-US" sz="1200">
                <a:solidFill>
                  <a:schemeClr val="bg1"/>
                </a:solidFill>
                <a:highlight>
                  <a:srgbClr val="FF0000"/>
                </a:highlight>
              </a:rPr>
              <a:t>群王笑</a:t>
            </a:r>
            <a:endParaRPr lang="zh-CN" altLang="en-US" sz="1200">
              <a:solidFill>
                <a:schemeClr val="bg1"/>
              </a:solidFill>
              <a:highlight>
                <a:srgbClr val="FF0000"/>
              </a:highlight>
            </a:endParaRPr>
          </a:p>
        </p:txBody>
      </p:sp>
      <p:pic>
        <p:nvPicPr>
          <p:cNvPr id="32" name="图片 31"/>
          <p:cNvPicPr>
            <a:picLocks noChangeAspect="1"/>
          </p:cNvPicPr>
          <p:nvPr/>
        </p:nvPicPr>
        <p:blipFill>
          <a:blip r:embed="rId16"/>
          <a:stretch>
            <a:fillRect/>
          </a:stretch>
        </p:blipFill>
        <p:spPr>
          <a:xfrm>
            <a:off x="9282430" y="2984500"/>
            <a:ext cx="1389380" cy="1389380"/>
          </a:xfrm>
          <a:prstGeom prst="rect">
            <a:avLst/>
          </a:prstGeom>
        </p:spPr>
      </p:pic>
      <p:sp>
        <p:nvSpPr>
          <p:cNvPr id="33" name="文本框 32"/>
          <p:cNvSpPr txBox="1"/>
          <p:nvPr/>
        </p:nvSpPr>
        <p:spPr>
          <a:xfrm>
            <a:off x="9178290" y="4441825"/>
            <a:ext cx="1469390" cy="275590"/>
          </a:xfrm>
          <a:prstGeom prst="rect">
            <a:avLst/>
          </a:prstGeom>
          <a:noFill/>
        </p:spPr>
        <p:txBody>
          <a:bodyPr wrap="square" rtlCol="0">
            <a:spAutoFit/>
          </a:bodyPr>
          <a:p>
            <a:pPr algn="ctr"/>
            <a:r>
              <a:rPr lang="en-US" altLang="zh-CN" sz="1200">
                <a:solidFill>
                  <a:schemeClr val="bg1"/>
                </a:solidFill>
                <a:highlight>
                  <a:srgbClr val="FF0000"/>
                </a:highlight>
              </a:rPr>
              <a:t>69</a:t>
            </a:r>
            <a:r>
              <a:rPr lang="zh-CN" altLang="en-US" sz="1200">
                <a:solidFill>
                  <a:schemeClr val="bg1"/>
                </a:solidFill>
                <a:highlight>
                  <a:srgbClr val="FF0000"/>
                </a:highlight>
              </a:rPr>
              <a:t>群王永强</a:t>
            </a:r>
            <a:endParaRPr lang="zh-CN" altLang="en-US" sz="1200">
              <a:solidFill>
                <a:schemeClr val="bg1"/>
              </a:solidFill>
              <a:highlight>
                <a:srgbClr val="FF0000"/>
              </a:highlight>
            </a:endParaRPr>
          </a:p>
        </p:txBody>
      </p:sp>
      <p:pic>
        <p:nvPicPr>
          <p:cNvPr id="34" name="图片 33"/>
          <p:cNvPicPr>
            <a:picLocks noChangeAspect="1"/>
          </p:cNvPicPr>
          <p:nvPr/>
        </p:nvPicPr>
        <p:blipFill>
          <a:blip r:embed="rId17"/>
          <a:stretch>
            <a:fillRect/>
          </a:stretch>
        </p:blipFill>
        <p:spPr>
          <a:xfrm>
            <a:off x="10761345" y="2993390"/>
            <a:ext cx="1354455" cy="1365250"/>
          </a:xfrm>
          <a:prstGeom prst="rect">
            <a:avLst/>
          </a:prstGeom>
        </p:spPr>
      </p:pic>
      <p:sp>
        <p:nvSpPr>
          <p:cNvPr id="35" name="文本框 34"/>
          <p:cNvSpPr txBox="1"/>
          <p:nvPr/>
        </p:nvSpPr>
        <p:spPr>
          <a:xfrm>
            <a:off x="10680065" y="4441825"/>
            <a:ext cx="1469390" cy="275590"/>
          </a:xfrm>
          <a:prstGeom prst="rect">
            <a:avLst/>
          </a:prstGeom>
          <a:noFill/>
        </p:spPr>
        <p:txBody>
          <a:bodyPr wrap="square" rtlCol="0">
            <a:spAutoFit/>
          </a:bodyPr>
          <a:p>
            <a:pPr algn="ctr"/>
            <a:r>
              <a:rPr lang="en-US" altLang="zh-CN" sz="1200">
                <a:solidFill>
                  <a:schemeClr val="bg1"/>
                </a:solidFill>
                <a:highlight>
                  <a:srgbClr val="FF0000"/>
                </a:highlight>
              </a:rPr>
              <a:t>35</a:t>
            </a:r>
            <a:r>
              <a:rPr lang="zh-CN" altLang="en-US" sz="1200">
                <a:solidFill>
                  <a:schemeClr val="bg1"/>
                </a:solidFill>
                <a:highlight>
                  <a:srgbClr val="FF0000"/>
                </a:highlight>
              </a:rPr>
              <a:t>群胡均涛</a:t>
            </a:r>
            <a:endParaRPr lang="zh-CN" altLang="en-US" sz="1200">
              <a:solidFill>
                <a:schemeClr val="bg1"/>
              </a:solidFill>
              <a:highlight>
                <a:srgbClr val="FF0000"/>
              </a:highlight>
            </a:endParaRPr>
          </a:p>
        </p:txBody>
      </p:sp>
      <p:pic>
        <p:nvPicPr>
          <p:cNvPr id="36" name="图片 35"/>
          <p:cNvPicPr>
            <a:picLocks noChangeAspect="1"/>
          </p:cNvPicPr>
          <p:nvPr/>
        </p:nvPicPr>
        <p:blipFill>
          <a:blip r:embed="rId18"/>
          <a:stretch>
            <a:fillRect/>
          </a:stretch>
        </p:blipFill>
        <p:spPr>
          <a:xfrm>
            <a:off x="144780" y="4798695"/>
            <a:ext cx="1393190" cy="1482725"/>
          </a:xfrm>
          <a:prstGeom prst="rect">
            <a:avLst/>
          </a:prstGeom>
        </p:spPr>
      </p:pic>
      <p:sp>
        <p:nvSpPr>
          <p:cNvPr id="37" name="文本框 36"/>
          <p:cNvSpPr txBox="1"/>
          <p:nvPr/>
        </p:nvSpPr>
        <p:spPr>
          <a:xfrm>
            <a:off x="97790" y="6344285"/>
            <a:ext cx="1469390" cy="275590"/>
          </a:xfrm>
          <a:prstGeom prst="rect">
            <a:avLst/>
          </a:prstGeom>
          <a:noFill/>
        </p:spPr>
        <p:txBody>
          <a:bodyPr wrap="square" rtlCol="0">
            <a:spAutoFit/>
          </a:bodyPr>
          <a:p>
            <a:pPr algn="ctr"/>
            <a:r>
              <a:rPr lang="en-US" altLang="zh-CN" sz="1200">
                <a:solidFill>
                  <a:schemeClr val="bg1"/>
                </a:solidFill>
                <a:highlight>
                  <a:srgbClr val="FF0000"/>
                </a:highlight>
              </a:rPr>
              <a:t>28</a:t>
            </a:r>
            <a:r>
              <a:rPr lang="zh-CN" altLang="en-US" sz="1200">
                <a:solidFill>
                  <a:schemeClr val="bg1"/>
                </a:solidFill>
                <a:highlight>
                  <a:srgbClr val="FF0000"/>
                </a:highlight>
              </a:rPr>
              <a:t>群刘兴远</a:t>
            </a:r>
            <a:endParaRPr lang="zh-CN" altLang="en-US" sz="1200">
              <a:solidFill>
                <a:schemeClr val="bg1"/>
              </a:solidFill>
              <a:highlight>
                <a:srgbClr val="FF0000"/>
              </a:highlight>
            </a:endParaRPr>
          </a:p>
        </p:txBody>
      </p:sp>
      <p:pic>
        <p:nvPicPr>
          <p:cNvPr id="38" name="图片 37"/>
          <p:cNvPicPr>
            <a:picLocks noChangeAspect="1"/>
          </p:cNvPicPr>
          <p:nvPr/>
        </p:nvPicPr>
        <p:blipFill>
          <a:blip r:embed="rId19"/>
          <a:srcRect r="5245" b="-5442"/>
          <a:stretch>
            <a:fillRect/>
          </a:stretch>
        </p:blipFill>
        <p:spPr>
          <a:xfrm>
            <a:off x="1629410" y="4796790"/>
            <a:ext cx="1422400" cy="1537970"/>
          </a:xfrm>
          <a:prstGeom prst="rect">
            <a:avLst/>
          </a:prstGeom>
        </p:spPr>
      </p:pic>
      <p:sp>
        <p:nvSpPr>
          <p:cNvPr id="40" name="文本框 39"/>
          <p:cNvSpPr txBox="1"/>
          <p:nvPr/>
        </p:nvSpPr>
        <p:spPr>
          <a:xfrm>
            <a:off x="1541780" y="6349365"/>
            <a:ext cx="1469390" cy="275590"/>
          </a:xfrm>
          <a:prstGeom prst="rect">
            <a:avLst/>
          </a:prstGeom>
          <a:noFill/>
        </p:spPr>
        <p:txBody>
          <a:bodyPr wrap="square" rtlCol="0">
            <a:spAutoFit/>
          </a:bodyPr>
          <a:p>
            <a:pPr algn="ctr"/>
            <a:r>
              <a:rPr lang="en-US" altLang="zh-CN" sz="1200">
                <a:solidFill>
                  <a:schemeClr val="bg1"/>
                </a:solidFill>
                <a:highlight>
                  <a:srgbClr val="FF0000"/>
                </a:highlight>
              </a:rPr>
              <a:t>95</a:t>
            </a:r>
            <a:r>
              <a:rPr lang="zh-CN" altLang="en-US" sz="1200">
                <a:solidFill>
                  <a:schemeClr val="bg1"/>
                </a:solidFill>
                <a:highlight>
                  <a:srgbClr val="FF0000"/>
                </a:highlight>
              </a:rPr>
              <a:t>群贾芳臣</a:t>
            </a:r>
            <a:endParaRPr lang="zh-CN" altLang="en-US" sz="1200">
              <a:solidFill>
                <a:schemeClr val="bg1"/>
              </a:solidFill>
              <a:highlight>
                <a:srgbClr val="FF0000"/>
              </a:highlight>
            </a:endParaRPr>
          </a:p>
        </p:txBody>
      </p:sp>
      <p:pic>
        <p:nvPicPr>
          <p:cNvPr id="39" name="图片 38"/>
          <p:cNvPicPr>
            <a:picLocks noChangeAspect="1"/>
          </p:cNvPicPr>
          <p:nvPr/>
        </p:nvPicPr>
        <p:blipFill>
          <a:blip r:embed="rId20"/>
          <a:stretch>
            <a:fillRect/>
          </a:stretch>
        </p:blipFill>
        <p:spPr>
          <a:xfrm>
            <a:off x="3138170" y="4809490"/>
            <a:ext cx="1394460" cy="1447165"/>
          </a:xfrm>
          <a:prstGeom prst="rect">
            <a:avLst/>
          </a:prstGeom>
        </p:spPr>
      </p:pic>
      <p:sp>
        <p:nvSpPr>
          <p:cNvPr id="41" name="文本框 40"/>
          <p:cNvSpPr txBox="1"/>
          <p:nvPr/>
        </p:nvSpPr>
        <p:spPr>
          <a:xfrm>
            <a:off x="3049905" y="6356985"/>
            <a:ext cx="1469390" cy="275590"/>
          </a:xfrm>
          <a:prstGeom prst="rect">
            <a:avLst/>
          </a:prstGeom>
          <a:noFill/>
        </p:spPr>
        <p:txBody>
          <a:bodyPr wrap="square" rtlCol="0">
            <a:spAutoFit/>
          </a:bodyPr>
          <a:p>
            <a:pPr algn="ctr"/>
            <a:r>
              <a:rPr lang="en-US" altLang="zh-CN" sz="1200">
                <a:solidFill>
                  <a:schemeClr val="bg1"/>
                </a:solidFill>
                <a:highlight>
                  <a:srgbClr val="FF0000"/>
                </a:highlight>
              </a:rPr>
              <a:t>26</a:t>
            </a:r>
            <a:r>
              <a:rPr lang="zh-CN" altLang="en-US" sz="1200">
                <a:solidFill>
                  <a:schemeClr val="bg1"/>
                </a:solidFill>
                <a:highlight>
                  <a:srgbClr val="FF0000"/>
                </a:highlight>
              </a:rPr>
              <a:t>群刘晨</a:t>
            </a:r>
            <a:endParaRPr lang="zh-CN" altLang="en-US" sz="1200">
              <a:solidFill>
                <a:schemeClr val="bg1"/>
              </a:solidFill>
              <a:highlight>
                <a:srgbClr val="FF0000"/>
              </a:highlight>
            </a:endParaRPr>
          </a:p>
        </p:txBody>
      </p:sp>
      <p:pic>
        <p:nvPicPr>
          <p:cNvPr id="42" name="图片 41"/>
          <p:cNvPicPr>
            <a:picLocks noChangeAspect="1"/>
          </p:cNvPicPr>
          <p:nvPr/>
        </p:nvPicPr>
        <p:blipFill>
          <a:blip r:embed="rId21"/>
          <a:stretch>
            <a:fillRect/>
          </a:stretch>
        </p:blipFill>
        <p:spPr>
          <a:xfrm>
            <a:off x="7585710" y="4864100"/>
            <a:ext cx="1610995" cy="1402080"/>
          </a:xfrm>
          <a:prstGeom prst="rect">
            <a:avLst/>
          </a:prstGeom>
        </p:spPr>
      </p:pic>
      <p:sp>
        <p:nvSpPr>
          <p:cNvPr id="43" name="右箭头 42"/>
          <p:cNvSpPr/>
          <p:nvPr/>
        </p:nvSpPr>
        <p:spPr>
          <a:xfrm>
            <a:off x="5194935" y="5073015"/>
            <a:ext cx="2345690" cy="881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highlight>
                  <a:srgbClr val="FF0000"/>
                </a:highlight>
              </a:rPr>
              <a:t>扫码加入联盟</a:t>
            </a:r>
            <a:endParaRPr lang="zh-CN" altLang="en-US" sz="2000" b="1">
              <a:highlight>
                <a:srgbClr val="FF0000"/>
              </a:highlight>
            </a:endParaRPr>
          </a:p>
        </p:txBody>
      </p:sp>
      <p:sp>
        <p:nvSpPr>
          <p:cNvPr id="44" name="左箭头 43"/>
          <p:cNvSpPr/>
          <p:nvPr/>
        </p:nvSpPr>
        <p:spPr>
          <a:xfrm>
            <a:off x="9239885" y="5174615"/>
            <a:ext cx="2327275" cy="6781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highlight>
                  <a:srgbClr val="FF0000"/>
                </a:highlight>
              </a:rPr>
              <a:t>共享联盟名片夹</a:t>
            </a:r>
            <a:endParaRPr lang="zh-CN" altLang="en-US" sz="2000" b="1">
              <a:highlight>
                <a:srgbClr val="FF0000"/>
              </a:highlight>
            </a:endParaRPr>
          </a:p>
        </p:txBody>
      </p:sp>
    </p:spTree>
    <p:custDataLst>
      <p:tags r:id="rId2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p:nvPr/>
        </p:nvSpPr>
        <p:spPr>
          <a:xfrm>
            <a:off x="1054735" y="95885"/>
            <a:ext cx="8307705" cy="441960"/>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r>
              <a:rPr lang="zh-CN" altLang="en-US" sz="1800" dirty="0">
                <a:solidFill>
                  <a:schemeClr val="bg1"/>
                </a:solidFill>
              </a:rPr>
              <a:t>如何加入联盟：联系联盟舵主，填联盟申请表，通过后加入，完全免费</a:t>
            </a:r>
            <a:endParaRPr lang="zh-CN" altLang="en-US" sz="1800" dirty="0">
              <a:solidFill>
                <a:schemeClr val="bg1"/>
              </a:solidFill>
            </a:endParaRPr>
          </a:p>
        </p:txBody>
      </p:sp>
      <p:pic>
        <p:nvPicPr>
          <p:cNvPr id="9" name="图片 8"/>
          <p:cNvPicPr>
            <a:picLocks noChangeAspect="1"/>
          </p:cNvPicPr>
          <p:nvPr/>
        </p:nvPicPr>
        <p:blipFill>
          <a:blip r:embed="rId1" cstate="screen"/>
          <a:stretch>
            <a:fillRect/>
          </a:stretch>
        </p:blipFill>
        <p:spPr>
          <a:xfrm>
            <a:off x="236623" y="204538"/>
            <a:ext cx="818146" cy="818146"/>
          </a:xfrm>
          <a:prstGeom prst="rect">
            <a:avLst/>
          </a:prstGeom>
        </p:spPr>
      </p:pic>
      <p:graphicFrame>
        <p:nvGraphicFramePr>
          <p:cNvPr id="4" name="表格 3"/>
          <p:cNvGraphicFramePr/>
          <p:nvPr>
            <p:custDataLst>
              <p:tags r:id="rId2"/>
            </p:custDataLst>
          </p:nvPr>
        </p:nvGraphicFramePr>
        <p:xfrm>
          <a:off x="436880" y="712978"/>
          <a:ext cx="6344285" cy="6667500"/>
        </p:xfrm>
        <a:graphic>
          <a:graphicData uri="http://schemas.openxmlformats.org/drawingml/2006/table">
            <a:tbl>
              <a:tblPr firstRow="1" bandRow="1">
                <a:tableStyleId>{5C22544A-7EE6-4342-B048-85BDC9FD1C3A}</a:tableStyleId>
              </a:tblPr>
              <a:tblGrid>
                <a:gridCol w="847090"/>
                <a:gridCol w="669290"/>
                <a:gridCol w="872490"/>
                <a:gridCol w="1010920"/>
              </a:tblGrid>
              <a:tr h="129540">
                <a:tc>
                  <a:txBody>
                    <a:bodyPr/>
                    <a:p>
                      <a:pPr indent="0" algn="ctr">
                        <a:buNone/>
                      </a:pPr>
                      <a:r>
                        <a:rPr lang="zh-CN" sz="600" b="0">
                          <a:solidFill>
                            <a:srgbClr val="000000"/>
                          </a:solidFill>
                          <a:latin typeface="Arial" panose="020B0604020202020204" pitchFamily="34" charset="0"/>
                          <a:ea typeface="等线" panose="02010600030101010101" charset="-122"/>
                        </a:rPr>
                        <a:t>舵主序号</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舵主</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微信号</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群定位</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牛登林</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niudenglin</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2群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潘禾为</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itvoo-phw</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3群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曹雪</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c18611845562</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4群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段昆</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PRC-Duan</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5群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刘静</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liujing19900107</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课后服务群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6群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孙珊珊</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candysun118</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7群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刘安国</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liuanguo001</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8群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杨帆</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fengshunkezhan</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9群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孙春辉</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sunchunhui2</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10群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魏军</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weijundc</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11群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刘志理</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y13121605757</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AI电销生态群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12群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陈儒山</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itoptob</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13群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丁财兴</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senmu2046</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粤港澳大湾区群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13群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李进</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lijin9213</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粤港澳大湾区群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15群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张兆明</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zhangzm0526</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16群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董聪聪</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cc15910784326</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17群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韩卫</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HANWEI52Tao</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18群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秦占平</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w18611682994</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19群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王志海</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sea_wood</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20群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王东</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13522200502</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21群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李猛</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tejiagou</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22群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方略</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f17770046676</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23群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邵晓良</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shaoxiaoliang007</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24群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彭萍萍</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xiazhiri2012</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25群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杨东晓</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yiyi032501</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26群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刘晨</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l18721505880</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27群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伏军</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fujun9413</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政企数字化方案群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28群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刘兴远</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liu_xingyuan</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安徽群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29群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席迎宾</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yingbin263</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30群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周志军</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tel_18612780008</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31群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李秉雲</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leo4931</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教育信息化行业群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32群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孙小华</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wx657569486</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33群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赵书杰</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thlitc</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35群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胡均涛</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shihujuntaoya</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graphicFrame>
        <p:nvGraphicFramePr>
          <p:cNvPr id="6" name="表格 5"/>
          <p:cNvGraphicFramePr/>
          <p:nvPr>
            <p:custDataLst>
              <p:tags r:id="rId3"/>
            </p:custDataLst>
          </p:nvPr>
        </p:nvGraphicFramePr>
        <p:xfrm>
          <a:off x="4112260" y="712978"/>
          <a:ext cx="6344285" cy="6667500"/>
        </p:xfrm>
        <a:graphic>
          <a:graphicData uri="http://schemas.openxmlformats.org/drawingml/2006/table">
            <a:tbl>
              <a:tblPr firstRow="1" bandRow="1">
                <a:tableStyleId>{5C22544A-7EE6-4342-B048-85BDC9FD1C3A}</a:tableStyleId>
              </a:tblPr>
              <a:tblGrid>
                <a:gridCol w="847090"/>
                <a:gridCol w="669290"/>
                <a:gridCol w="872490"/>
                <a:gridCol w="1010920"/>
              </a:tblGrid>
              <a:tr h="129540">
                <a:tc>
                  <a:txBody>
                    <a:bodyPr/>
                    <a:p>
                      <a:pPr indent="0" algn="ctr">
                        <a:buNone/>
                      </a:pPr>
                      <a:r>
                        <a:rPr lang="zh-CN" sz="600" b="0">
                          <a:solidFill>
                            <a:srgbClr val="000000"/>
                          </a:solidFill>
                          <a:latin typeface="Arial" panose="020B0604020202020204" pitchFamily="34" charset="0"/>
                          <a:ea typeface="等线" panose="02010600030101010101" charset="-122"/>
                        </a:rPr>
                        <a:t>36群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杨建东</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yangjiandong1985</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素质教育群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37群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赵梦雨</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Expectopatronum1618</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会议服务群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54群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吴明永</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Aag0320</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55群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熊辉</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15210553628</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视频会议应用群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56群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杨贵龙</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yangguilong2012</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58群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彭斌</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pbking</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62群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郭嘉</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EricGuo82</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教育生涯规划业务群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65群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付大勇</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zzdf12</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电子产品信息和技术交流群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66群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王涛</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wangtao1406221596</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68群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杜昊</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wxhduhao</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69群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王永强</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why13791079558</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72群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许远东</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adam92888</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2B2C科技出海群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73群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王家平</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ElonMuskWANG</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入站营销与MA获客群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77群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张瑞</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allenzhang1111</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77群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杨博</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xiaobb0656</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78群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马天骄</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maggie-lehe</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79群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陈伟</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jackchen0628</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X-CMP&amp;X-OPS生态群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80群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韩宁昌</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hanming600</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数字人才群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81群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周云湘</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fengshengshuiqi9009</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新职业群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82群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郭宗根</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cdslmkj</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84群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管锦锋</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zbd0002</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数字德育产业生态群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85群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段平贵</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duanpinggui</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86群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尚虎</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Yushangze88</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88群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杜小强</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lietouxiaoqiang</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89群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陈红</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exinniang</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TOBTOC内容生产供需群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91群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徐涛</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Ericxuyyds</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95群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贾芳臣</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fangchen_jia</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97群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丁和平</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hpding</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出海业务共享群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98群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陈豪</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18970970388</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99群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王笑</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jack20150507</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100群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宋方旭</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songfangxu</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101群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牛登林</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niudenglin</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102群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牛登林</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niudenglin</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103群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牛登林</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niudenglin </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广告群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105群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牛登林</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niudenglin </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产教融合群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bl>
          </a:graphicData>
        </a:graphic>
      </p:graphicFrame>
      <p:graphicFrame>
        <p:nvGraphicFramePr>
          <p:cNvPr id="7" name="表格 6"/>
          <p:cNvGraphicFramePr/>
          <p:nvPr>
            <p:custDataLst>
              <p:tags r:id="rId4"/>
            </p:custDataLst>
          </p:nvPr>
        </p:nvGraphicFramePr>
        <p:xfrm>
          <a:off x="7787640" y="712978"/>
          <a:ext cx="6344285" cy="6667500"/>
        </p:xfrm>
        <a:graphic>
          <a:graphicData uri="http://schemas.openxmlformats.org/drawingml/2006/table">
            <a:tbl>
              <a:tblPr firstRow="1" bandRow="1">
                <a:tableStyleId>{5C22544A-7EE6-4342-B048-85BDC9FD1C3A}</a:tableStyleId>
              </a:tblPr>
              <a:tblGrid>
                <a:gridCol w="847090"/>
                <a:gridCol w="669290"/>
                <a:gridCol w="872490"/>
                <a:gridCol w="1010920"/>
              </a:tblGrid>
              <a:tr h="129540">
                <a:tc>
                  <a:txBody>
                    <a:bodyPr/>
                    <a:p>
                      <a:pPr indent="0" algn="ctr">
                        <a:buNone/>
                      </a:pPr>
                      <a:r>
                        <a:rPr lang="zh-CN" sz="600" b="0">
                          <a:solidFill>
                            <a:srgbClr val="000000"/>
                          </a:solidFill>
                          <a:latin typeface="Arial" panose="020B0604020202020204" pitchFamily="34" charset="0"/>
                          <a:ea typeface="等线" panose="02010600030101010101" charset="-122"/>
                        </a:rPr>
                        <a:t>105群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段平贵</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duanpinggui</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产教融合群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106群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牛登林</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niudenglin </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党建业务群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107群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牛登林</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niudenglin</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元宇宙群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108群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牛登林</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niudenglin</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运动群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109群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牛登林</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niudenglin</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信创生态群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110群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牛登林</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niudenglin</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医疗行业群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111群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牛登林</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niudenglin</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金融行业群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112群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牛登林</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niudenglin</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SAAS行业群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113群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牛登林</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niudenglin</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央企业务群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115群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段平贵</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duanpinggui</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教育部白名单生态群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116群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牛登林</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niudenglin</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企业培训业务群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118群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毛薇</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happy816851</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呼叫中心项目群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121群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李文龙</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jackli2025</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B2B数字营销群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123群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晓溪</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doudouzhangxi</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商业研学与链接群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125群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段平贵</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duanpinggui</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户外研学生态群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126群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牛登林</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niudenglin</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乡村振兴业务群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126群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段平贵</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duanpinggui</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乡村振兴业务群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127群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牛登林</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niudenglin</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运营商业务交流群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128群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尚虎</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Yushangze88</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教育集成生态群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129群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席迎宾</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yingbin263</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西部业务群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130群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牛登林</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niudenglin</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办公OA群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135群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段平贵</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duanpinggui</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早幼教生态群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168群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牛登林</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niudenglin</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188群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宋菲菲</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aries851209</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软硬件协同群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200群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丁财兴</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senmu2046</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智能硬件群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200群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李进</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lijin9213</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智能硬件群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666群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丁财兴</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senmu2046</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666群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李进</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lijin9213</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常规群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777群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王永强</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why13791079558</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系统集成群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888群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王永强</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why13791079558</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宋体" panose="02010600030101010101" pitchFamily="2" charset="-122"/>
                        </a:rPr>
                        <a:t>软硬件测试专项群</a:t>
                      </a:r>
                      <a:endParaRPr lang="en-US" altLang="en-US" sz="6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虚拟群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李新</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Yijiangyicheng</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5">
                  <a:txBody>
                    <a:bodyPr/>
                    <a:p>
                      <a:pPr indent="0" algn="ctr">
                        <a:buNone/>
                      </a:pPr>
                      <a:r>
                        <a:rPr lang="zh-CN" sz="1000" b="1">
                          <a:solidFill>
                            <a:srgbClr val="FFFFFF"/>
                          </a:solidFill>
                          <a:latin typeface="Arial" panose="020B0604020202020204" pitchFamily="34" charset="0"/>
                          <a:ea typeface="宋体" panose="02010600030101010101" pitchFamily="2" charset="-122"/>
                        </a:rPr>
                        <a:t>我为人人</a:t>
                      </a:r>
                      <a:endParaRPr lang="zh-CN" sz="1000" b="1">
                        <a:solidFill>
                          <a:srgbClr val="FFFFFF"/>
                        </a:solidFill>
                        <a:latin typeface="Arial" panose="020B0604020202020204" pitchFamily="34" charset="0"/>
                        <a:ea typeface="宋体" panose="02010600030101010101" pitchFamily="2" charset="-122"/>
                      </a:endParaRPr>
                    </a:p>
                    <a:p>
                      <a:pPr indent="0" algn="ctr">
                        <a:buNone/>
                      </a:pPr>
                      <a:r>
                        <a:rPr lang="zh-CN" sz="1000" b="1">
                          <a:solidFill>
                            <a:srgbClr val="FFFFFF"/>
                          </a:solidFill>
                          <a:latin typeface="Arial" panose="020B0604020202020204" pitchFamily="34" charset="0"/>
                          <a:ea typeface="宋体" panose="02010600030101010101" pitchFamily="2" charset="-122"/>
                        </a:rPr>
                        <a:t>人人为我</a:t>
                      </a:r>
                      <a:endParaRPr lang="en-US" altLang="en-US" sz="1000" b="1">
                        <a:solidFill>
                          <a:srgbClr val="FFFFFF"/>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0000"/>
                    </a:solidFill>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虚拟群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吕忠杰</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hai6578</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虚拟群</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郭祺</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15618515001</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视频号主编</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杨建东</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600" b="0">
                          <a:solidFill>
                            <a:srgbClr val="000000"/>
                          </a:solidFill>
                          <a:latin typeface="等线" panose="02010600030101010101" charset="-122"/>
                        </a:rPr>
                        <a:t>yangjiandong1985</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29540">
                <a:tc>
                  <a:txBody>
                    <a:bodyPr/>
                    <a:p>
                      <a:pPr indent="0" algn="ctr">
                        <a:buNone/>
                      </a:pPr>
                      <a:r>
                        <a:rPr lang="zh-CN" sz="600" b="0">
                          <a:solidFill>
                            <a:srgbClr val="000000"/>
                          </a:solidFill>
                          <a:latin typeface="Arial" panose="020B0604020202020204" pitchFamily="34" charset="0"/>
                          <a:ea typeface="等线" panose="02010600030101010101" charset="-122"/>
                        </a:rPr>
                        <a:t>公众(视频）号主编</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zh-CN" sz="600" b="0">
                          <a:solidFill>
                            <a:srgbClr val="000000"/>
                          </a:solidFill>
                          <a:latin typeface="Arial" panose="020B0604020202020204" pitchFamily="34" charset="0"/>
                          <a:ea typeface="等线" panose="02010600030101010101" charset="-122"/>
                        </a:rPr>
                        <a:t>杜昊</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600" b="0">
                          <a:solidFill>
                            <a:srgbClr val="000000"/>
                          </a:solidFill>
                          <a:latin typeface="等线" panose="02010600030101010101" charset="-122"/>
                        </a:rPr>
                        <a:t>wxhduhao</a:t>
                      </a:r>
                      <a:endParaRPr lang="en-US" altLang="en-US" sz="600" b="0">
                        <a:solidFill>
                          <a:srgbClr val="000000"/>
                        </a:solidFill>
                        <a:latin typeface="等线" panose="02010600030101010101"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bl>
          </a:graphicData>
        </a:graphic>
      </p:graphicFrame>
      <p:sp>
        <p:nvSpPr>
          <p:cNvPr id="10" name="文本框 9"/>
          <p:cNvSpPr txBox="1"/>
          <p:nvPr/>
        </p:nvSpPr>
        <p:spPr>
          <a:xfrm>
            <a:off x="436880" y="6047740"/>
            <a:ext cx="10987405" cy="829945"/>
          </a:xfrm>
          <a:prstGeom prst="rect">
            <a:avLst/>
          </a:prstGeom>
          <a:noFill/>
        </p:spPr>
        <p:txBody>
          <a:bodyPr wrap="square" rtlCol="0" anchor="t">
            <a:spAutoFit/>
          </a:bodyPr>
          <a:p>
            <a:pPr algn="ctr"/>
            <a:r>
              <a:rPr lang="zh-CN" altLang="en-US" sz="2400">
                <a:solidFill>
                  <a:schemeClr val="bg1"/>
                </a:solidFill>
                <a:highlight>
                  <a:srgbClr val="FF0000"/>
                </a:highlight>
              </a:rPr>
              <a:t>联盟有1686家企业，1929个朋友，71个舵主，95个群（其中50个常规群、45个专业群）合计14172个群友</a:t>
            </a:r>
            <a:endParaRPr lang="zh-CN" altLang="en-US" sz="2400">
              <a:solidFill>
                <a:schemeClr val="bg1"/>
              </a:solidFill>
              <a:highlight>
                <a:srgbClr val="FF0000"/>
              </a:highlight>
            </a:endParaRPr>
          </a:p>
        </p:txBody>
      </p:sp>
    </p:spTree>
    <p:custDataLst>
      <p:tags r:id="rId5"/>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p:cNvSpPr/>
          <p:nvPr/>
        </p:nvSpPr>
        <p:spPr>
          <a:xfrm>
            <a:off x="4917291" y="-990034"/>
            <a:ext cx="2244963" cy="2244963"/>
          </a:xfrm>
          <a:prstGeom prst="ellipse">
            <a:avLst/>
          </a:prstGeom>
          <a:solidFill>
            <a:srgbClr val="FFFFFF">
              <a:alpha val="0"/>
            </a:srgbClr>
          </a:solidFill>
          <a:ln w="57150">
            <a:solidFill>
              <a:srgbClr val="093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矩形 20"/>
          <p:cNvSpPr/>
          <p:nvPr/>
        </p:nvSpPr>
        <p:spPr>
          <a:xfrm>
            <a:off x="4791947" y="135643"/>
            <a:ext cx="2495650" cy="707886"/>
          </a:xfrm>
          <a:prstGeom prst="rect">
            <a:avLst/>
          </a:prstGeom>
        </p:spPr>
        <p:txBody>
          <a:bodyPr wrap="square">
            <a:spAutoFit/>
          </a:bodyPr>
          <a:lstStyle/>
          <a:p>
            <a:pPr algn="ctr"/>
            <a:r>
              <a:rPr lang="zh-CN" altLang="en-US" sz="4000" b="1" dirty="0">
                <a:solidFill>
                  <a:schemeClr val="bg1">
                    <a:lumMod val="95000"/>
                  </a:schemeClr>
                </a:solidFill>
                <a:cs typeface="+mn-ea"/>
                <a:sym typeface="+mn-lt"/>
              </a:rPr>
              <a:t>目录</a:t>
            </a:r>
            <a:endParaRPr lang="zh-CN" altLang="en-US" sz="4000" b="1" dirty="0">
              <a:solidFill>
                <a:schemeClr val="bg1">
                  <a:lumMod val="95000"/>
                </a:schemeClr>
              </a:solidFill>
              <a:cs typeface="+mn-ea"/>
              <a:sym typeface="+mn-lt"/>
            </a:endParaRPr>
          </a:p>
        </p:txBody>
      </p:sp>
      <p:sp>
        <p:nvSpPr>
          <p:cNvPr id="22" name="矩形 21"/>
          <p:cNvSpPr/>
          <p:nvPr/>
        </p:nvSpPr>
        <p:spPr>
          <a:xfrm>
            <a:off x="4791947" y="718953"/>
            <a:ext cx="2495650" cy="369332"/>
          </a:xfrm>
          <a:prstGeom prst="rect">
            <a:avLst/>
          </a:prstGeom>
        </p:spPr>
        <p:txBody>
          <a:bodyPr wrap="square">
            <a:spAutoFit/>
          </a:bodyPr>
          <a:lstStyle/>
          <a:p>
            <a:pPr algn="ctr"/>
            <a:r>
              <a:rPr lang="en-US" altLang="zh-CN" dirty="0">
                <a:solidFill>
                  <a:schemeClr val="bg1">
                    <a:lumMod val="95000"/>
                  </a:schemeClr>
                </a:solidFill>
                <a:cs typeface="+mn-ea"/>
                <a:sym typeface="+mn-lt"/>
              </a:rPr>
              <a:t>CONTENTS</a:t>
            </a:r>
            <a:endParaRPr lang="zh-CN" altLang="en-US" dirty="0">
              <a:solidFill>
                <a:schemeClr val="bg1">
                  <a:lumMod val="95000"/>
                </a:schemeClr>
              </a:solidFill>
              <a:cs typeface="+mn-ea"/>
              <a:sym typeface="+mn-lt"/>
            </a:endParaRPr>
          </a:p>
        </p:txBody>
      </p:sp>
      <p:grpSp>
        <p:nvGrpSpPr>
          <p:cNvPr id="56" name="Group 6"/>
          <p:cNvGrpSpPr/>
          <p:nvPr/>
        </p:nvGrpSpPr>
        <p:grpSpPr>
          <a:xfrm>
            <a:off x="811190" y="2060946"/>
            <a:ext cx="2019484" cy="1805480"/>
            <a:chOff x="875738" y="2060948"/>
            <a:chExt cx="2019484" cy="1805480"/>
          </a:xfrm>
        </p:grpSpPr>
        <p:sp>
          <p:nvSpPr>
            <p:cNvPr id="57" name="椭圆 56"/>
            <p:cNvSpPr/>
            <p:nvPr/>
          </p:nvSpPr>
          <p:spPr>
            <a:xfrm>
              <a:off x="1350075" y="2060948"/>
              <a:ext cx="1070811" cy="1070811"/>
            </a:xfrm>
            <a:prstGeom prst="ellipse">
              <a:avLst/>
            </a:prstGeom>
            <a:gradFill>
              <a:gsLst>
                <a:gs pos="0">
                  <a:srgbClr val="2EFEF4"/>
                </a:gs>
                <a:gs pos="100000">
                  <a:schemeClr val="tx2">
                    <a:lumMod val="90000"/>
                  </a:schemeClr>
                </a:gs>
                <a:gs pos="33000">
                  <a:srgbClr val="0932D8"/>
                </a:gs>
                <a:gs pos="74000">
                  <a:srgbClr val="00149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8" name="security-lock_17321"/>
            <p:cNvSpPr>
              <a:spLocks noChangeAspect="1"/>
            </p:cNvSpPr>
            <p:nvPr/>
          </p:nvSpPr>
          <p:spPr bwMode="auto">
            <a:xfrm>
              <a:off x="1580637" y="2305688"/>
              <a:ext cx="609685" cy="581331"/>
            </a:xfrm>
            <a:custGeom>
              <a:avLst/>
              <a:gdLst>
                <a:gd name="connsiteX0" fmla="*/ 488736 w 606933"/>
                <a:gd name="connsiteY0" fmla="*/ 133863 h 578707"/>
                <a:gd name="connsiteX1" fmla="*/ 606933 w 606933"/>
                <a:gd name="connsiteY1" fmla="*/ 133863 h 578707"/>
                <a:gd name="connsiteX2" fmla="*/ 606933 w 606933"/>
                <a:gd name="connsiteY2" fmla="*/ 358333 h 578707"/>
                <a:gd name="connsiteX3" fmla="*/ 582134 w 606933"/>
                <a:gd name="connsiteY3" fmla="*/ 358333 h 578707"/>
                <a:gd name="connsiteX4" fmla="*/ 582134 w 606933"/>
                <a:gd name="connsiteY4" fmla="*/ 578707 h 578707"/>
                <a:gd name="connsiteX5" fmla="*/ 488736 w 606933"/>
                <a:gd name="connsiteY5" fmla="*/ 578707 h 578707"/>
                <a:gd name="connsiteX6" fmla="*/ 206192 w 606933"/>
                <a:gd name="connsiteY6" fmla="*/ 133863 h 578707"/>
                <a:gd name="connsiteX7" fmla="*/ 283412 w 606933"/>
                <a:gd name="connsiteY7" fmla="*/ 133863 h 578707"/>
                <a:gd name="connsiteX8" fmla="*/ 283412 w 606933"/>
                <a:gd name="connsiteY8" fmla="*/ 278415 h 578707"/>
                <a:gd name="connsiteX9" fmla="*/ 323422 w 606933"/>
                <a:gd name="connsiteY9" fmla="*/ 278415 h 578707"/>
                <a:gd name="connsiteX10" fmla="*/ 323422 w 606933"/>
                <a:gd name="connsiteY10" fmla="*/ 133863 h 578707"/>
                <a:gd name="connsiteX11" fmla="*/ 400741 w 606933"/>
                <a:gd name="connsiteY11" fmla="*/ 133863 h 578707"/>
                <a:gd name="connsiteX12" fmla="*/ 400741 w 606933"/>
                <a:gd name="connsiteY12" fmla="*/ 358333 h 578707"/>
                <a:gd name="connsiteX13" fmla="*/ 375935 w 606933"/>
                <a:gd name="connsiteY13" fmla="*/ 358333 h 578707"/>
                <a:gd name="connsiteX14" fmla="*/ 375935 w 606933"/>
                <a:gd name="connsiteY14" fmla="*/ 578707 h 578707"/>
                <a:gd name="connsiteX15" fmla="*/ 230998 w 606933"/>
                <a:gd name="connsiteY15" fmla="*/ 578707 h 578707"/>
                <a:gd name="connsiteX16" fmla="*/ 230998 w 606933"/>
                <a:gd name="connsiteY16" fmla="*/ 358333 h 578707"/>
                <a:gd name="connsiteX17" fmla="*/ 206192 w 606933"/>
                <a:gd name="connsiteY17" fmla="*/ 358333 h 578707"/>
                <a:gd name="connsiteX18" fmla="*/ 0 w 606933"/>
                <a:gd name="connsiteY18" fmla="*/ 133863 h 578707"/>
                <a:gd name="connsiteX19" fmla="*/ 118126 w 606933"/>
                <a:gd name="connsiteY19" fmla="*/ 133863 h 578707"/>
                <a:gd name="connsiteX20" fmla="*/ 118126 w 606933"/>
                <a:gd name="connsiteY20" fmla="*/ 578707 h 578707"/>
                <a:gd name="connsiteX21" fmla="*/ 24806 w 606933"/>
                <a:gd name="connsiteY21" fmla="*/ 578707 h 578707"/>
                <a:gd name="connsiteX22" fmla="*/ 24806 w 606933"/>
                <a:gd name="connsiteY22" fmla="*/ 358333 h 578707"/>
                <a:gd name="connsiteX23" fmla="*/ 0 w 606933"/>
                <a:gd name="connsiteY23" fmla="*/ 358333 h 578707"/>
                <a:gd name="connsiteX24" fmla="*/ 536086 w 606933"/>
                <a:gd name="connsiteY24" fmla="*/ 0 h 578707"/>
                <a:gd name="connsiteX25" fmla="*/ 583436 w 606933"/>
                <a:gd name="connsiteY25" fmla="*/ 47244 h 578707"/>
                <a:gd name="connsiteX26" fmla="*/ 536086 w 606933"/>
                <a:gd name="connsiteY26" fmla="*/ 94488 h 578707"/>
                <a:gd name="connsiteX27" fmla="*/ 488736 w 606933"/>
                <a:gd name="connsiteY27" fmla="*/ 47244 h 578707"/>
                <a:gd name="connsiteX28" fmla="*/ 536086 w 606933"/>
                <a:gd name="connsiteY28" fmla="*/ 0 h 578707"/>
                <a:gd name="connsiteX29" fmla="*/ 303467 w 606933"/>
                <a:gd name="connsiteY29" fmla="*/ 0 h 578707"/>
                <a:gd name="connsiteX30" fmla="*/ 350852 w 606933"/>
                <a:gd name="connsiteY30" fmla="*/ 47244 h 578707"/>
                <a:gd name="connsiteX31" fmla="*/ 303467 w 606933"/>
                <a:gd name="connsiteY31" fmla="*/ 94488 h 578707"/>
                <a:gd name="connsiteX32" fmla="*/ 256082 w 606933"/>
                <a:gd name="connsiteY32" fmla="*/ 47244 h 578707"/>
                <a:gd name="connsiteX33" fmla="*/ 303467 w 606933"/>
                <a:gd name="connsiteY33" fmla="*/ 0 h 578707"/>
                <a:gd name="connsiteX34" fmla="*/ 70812 w 606933"/>
                <a:gd name="connsiteY34" fmla="*/ 0 h 578707"/>
                <a:gd name="connsiteX35" fmla="*/ 118126 w 606933"/>
                <a:gd name="connsiteY35" fmla="*/ 47244 h 578707"/>
                <a:gd name="connsiteX36" fmla="*/ 70812 w 606933"/>
                <a:gd name="connsiteY36" fmla="*/ 94488 h 578707"/>
                <a:gd name="connsiteX37" fmla="*/ 23498 w 606933"/>
                <a:gd name="connsiteY37" fmla="*/ 47244 h 578707"/>
                <a:gd name="connsiteX38" fmla="*/ 70812 w 606933"/>
                <a:gd name="connsiteY38" fmla="*/ 0 h 57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6933" h="578707">
                  <a:moveTo>
                    <a:pt x="488736" y="133863"/>
                  </a:moveTo>
                  <a:lnTo>
                    <a:pt x="606933" y="133863"/>
                  </a:lnTo>
                  <a:lnTo>
                    <a:pt x="606933" y="358333"/>
                  </a:lnTo>
                  <a:lnTo>
                    <a:pt x="582134" y="358333"/>
                  </a:lnTo>
                  <a:lnTo>
                    <a:pt x="582134" y="578707"/>
                  </a:lnTo>
                  <a:lnTo>
                    <a:pt x="488736" y="578707"/>
                  </a:lnTo>
                  <a:close/>
                  <a:moveTo>
                    <a:pt x="206192" y="133863"/>
                  </a:moveTo>
                  <a:lnTo>
                    <a:pt x="283412" y="133863"/>
                  </a:lnTo>
                  <a:lnTo>
                    <a:pt x="283412" y="278415"/>
                  </a:lnTo>
                  <a:lnTo>
                    <a:pt x="323422" y="278415"/>
                  </a:lnTo>
                  <a:lnTo>
                    <a:pt x="323422" y="133863"/>
                  </a:lnTo>
                  <a:lnTo>
                    <a:pt x="400741" y="133863"/>
                  </a:lnTo>
                  <a:lnTo>
                    <a:pt x="400741" y="358333"/>
                  </a:lnTo>
                  <a:lnTo>
                    <a:pt x="375935" y="358333"/>
                  </a:lnTo>
                  <a:lnTo>
                    <a:pt x="375935" y="578707"/>
                  </a:lnTo>
                  <a:lnTo>
                    <a:pt x="230998" y="578707"/>
                  </a:lnTo>
                  <a:lnTo>
                    <a:pt x="230998" y="358333"/>
                  </a:lnTo>
                  <a:lnTo>
                    <a:pt x="206192" y="358333"/>
                  </a:lnTo>
                  <a:close/>
                  <a:moveTo>
                    <a:pt x="0" y="133863"/>
                  </a:moveTo>
                  <a:lnTo>
                    <a:pt x="118126" y="133863"/>
                  </a:lnTo>
                  <a:lnTo>
                    <a:pt x="118126" y="578707"/>
                  </a:lnTo>
                  <a:lnTo>
                    <a:pt x="24806" y="578707"/>
                  </a:lnTo>
                  <a:lnTo>
                    <a:pt x="24806" y="358333"/>
                  </a:lnTo>
                  <a:lnTo>
                    <a:pt x="0" y="358333"/>
                  </a:lnTo>
                  <a:close/>
                  <a:moveTo>
                    <a:pt x="536086" y="0"/>
                  </a:moveTo>
                  <a:cubicBezTo>
                    <a:pt x="562237" y="0"/>
                    <a:pt x="583436" y="21152"/>
                    <a:pt x="583436" y="47244"/>
                  </a:cubicBezTo>
                  <a:cubicBezTo>
                    <a:pt x="583436" y="73336"/>
                    <a:pt x="562237" y="94488"/>
                    <a:pt x="536086" y="94488"/>
                  </a:cubicBezTo>
                  <a:cubicBezTo>
                    <a:pt x="509935" y="94488"/>
                    <a:pt x="488736" y="73336"/>
                    <a:pt x="488736" y="47244"/>
                  </a:cubicBezTo>
                  <a:cubicBezTo>
                    <a:pt x="488736" y="21152"/>
                    <a:pt x="509935" y="0"/>
                    <a:pt x="536086" y="0"/>
                  </a:cubicBezTo>
                  <a:close/>
                  <a:moveTo>
                    <a:pt x="303467" y="0"/>
                  </a:moveTo>
                  <a:cubicBezTo>
                    <a:pt x="329637" y="0"/>
                    <a:pt x="350852" y="21152"/>
                    <a:pt x="350852" y="47244"/>
                  </a:cubicBezTo>
                  <a:cubicBezTo>
                    <a:pt x="350852" y="73336"/>
                    <a:pt x="329637" y="94488"/>
                    <a:pt x="303467" y="94488"/>
                  </a:cubicBezTo>
                  <a:cubicBezTo>
                    <a:pt x="277297" y="94488"/>
                    <a:pt x="256082" y="73336"/>
                    <a:pt x="256082" y="47244"/>
                  </a:cubicBezTo>
                  <a:cubicBezTo>
                    <a:pt x="256082" y="21152"/>
                    <a:pt x="277297" y="0"/>
                    <a:pt x="303467" y="0"/>
                  </a:cubicBezTo>
                  <a:close/>
                  <a:moveTo>
                    <a:pt x="70812" y="0"/>
                  </a:moveTo>
                  <a:cubicBezTo>
                    <a:pt x="96943" y="0"/>
                    <a:pt x="118126" y="21152"/>
                    <a:pt x="118126" y="47244"/>
                  </a:cubicBezTo>
                  <a:cubicBezTo>
                    <a:pt x="118126" y="73336"/>
                    <a:pt x="96943" y="94488"/>
                    <a:pt x="70812" y="94488"/>
                  </a:cubicBezTo>
                  <a:cubicBezTo>
                    <a:pt x="44681" y="94488"/>
                    <a:pt x="23498" y="73336"/>
                    <a:pt x="23498" y="47244"/>
                  </a:cubicBezTo>
                  <a:cubicBezTo>
                    <a:pt x="23498" y="21152"/>
                    <a:pt x="44681" y="0"/>
                    <a:pt x="70812" y="0"/>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9" name="矩形 58"/>
            <p:cNvSpPr/>
            <p:nvPr/>
          </p:nvSpPr>
          <p:spPr>
            <a:xfrm>
              <a:off x="875738" y="3281653"/>
              <a:ext cx="2019484"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b="1" dirty="0" smtClean="0">
                  <a:solidFill>
                    <a:schemeClr val="bg1"/>
                  </a:solidFill>
                  <a:cs typeface="+mn-ea"/>
                  <a:sym typeface="+mn-lt"/>
                </a:rPr>
                <a:t>联盟由来</a:t>
              </a:r>
              <a:endParaRPr lang="zh-CN" altLang="en-US" sz="3200" b="1" dirty="0">
                <a:solidFill>
                  <a:schemeClr val="bg1"/>
                </a:solidFill>
                <a:cs typeface="+mn-ea"/>
                <a:sym typeface="+mn-lt"/>
              </a:endParaRPr>
            </a:p>
          </p:txBody>
        </p:sp>
      </p:grpSp>
      <p:grpSp>
        <p:nvGrpSpPr>
          <p:cNvPr id="44" name="Group 29"/>
          <p:cNvGrpSpPr/>
          <p:nvPr/>
        </p:nvGrpSpPr>
        <p:grpSpPr>
          <a:xfrm>
            <a:off x="3658813" y="2060946"/>
            <a:ext cx="2019484" cy="1804270"/>
            <a:chOff x="875738" y="2060948"/>
            <a:chExt cx="2019484" cy="1804270"/>
          </a:xfrm>
        </p:grpSpPr>
        <p:sp>
          <p:nvSpPr>
            <p:cNvPr id="45" name="椭圆 44"/>
            <p:cNvSpPr/>
            <p:nvPr/>
          </p:nvSpPr>
          <p:spPr>
            <a:xfrm>
              <a:off x="1350075" y="2060948"/>
              <a:ext cx="1070811" cy="1070811"/>
            </a:xfrm>
            <a:prstGeom prst="ellipse">
              <a:avLst/>
            </a:prstGeom>
            <a:gradFill>
              <a:gsLst>
                <a:gs pos="0">
                  <a:srgbClr val="2EFEF4"/>
                </a:gs>
                <a:gs pos="100000">
                  <a:schemeClr val="tx2">
                    <a:lumMod val="90000"/>
                  </a:schemeClr>
                </a:gs>
                <a:gs pos="33000">
                  <a:srgbClr val="0932D8"/>
                </a:gs>
                <a:gs pos="74000">
                  <a:srgbClr val="00149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46" name="security-lock_17321"/>
            <p:cNvSpPr>
              <a:spLocks noChangeAspect="1"/>
            </p:cNvSpPr>
            <p:nvPr/>
          </p:nvSpPr>
          <p:spPr bwMode="auto">
            <a:xfrm>
              <a:off x="1580637" y="2291813"/>
              <a:ext cx="609685" cy="609081"/>
            </a:xfrm>
            <a:custGeom>
              <a:avLst/>
              <a:gdLst>
                <a:gd name="connsiteX0" fmla="*/ 71957 w 578004"/>
                <a:gd name="connsiteY0" fmla="*/ 173984 h 577432"/>
                <a:gd name="connsiteX1" fmla="*/ 85808 w 578004"/>
                <a:gd name="connsiteY1" fmla="*/ 186884 h 577432"/>
                <a:gd name="connsiteX2" fmla="*/ 85808 w 578004"/>
                <a:gd name="connsiteY2" fmla="*/ 298378 h 577432"/>
                <a:gd name="connsiteX3" fmla="*/ 71957 w 578004"/>
                <a:gd name="connsiteY3" fmla="*/ 311278 h 577432"/>
                <a:gd name="connsiteX4" fmla="*/ 59030 w 578004"/>
                <a:gd name="connsiteY4" fmla="*/ 298378 h 577432"/>
                <a:gd name="connsiteX5" fmla="*/ 59030 w 578004"/>
                <a:gd name="connsiteY5" fmla="*/ 186884 h 577432"/>
                <a:gd name="connsiteX6" fmla="*/ 71957 w 578004"/>
                <a:gd name="connsiteY6" fmla="*/ 173984 h 577432"/>
                <a:gd name="connsiteX7" fmla="*/ 254571 w 578004"/>
                <a:gd name="connsiteY7" fmla="*/ 171273 h 577432"/>
                <a:gd name="connsiteX8" fmla="*/ 405859 w 578004"/>
                <a:gd name="connsiteY8" fmla="*/ 203508 h 577432"/>
                <a:gd name="connsiteX9" fmla="*/ 427999 w 578004"/>
                <a:gd name="connsiteY9" fmla="*/ 203508 h 577432"/>
                <a:gd name="connsiteX10" fmla="*/ 446448 w 578004"/>
                <a:gd name="connsiteY10" fmla="*/ 210876 h 577432"/>
                <a:gd name="connsiteX11" fmla="*/ 434456 w 578004"/>
                <a:gd name="connsiteY11" fmla="*/ 301133 h 577432"/>
                <a:gd name="connsiteX12" fmla="*/ 452906 w 578004"/>
                <a:gd name="connsiteY12" fmla="*/ 316790 h 577432"/>
                <a:gd name="connsiteX13" fmla="*/ 472278 w 578004"/>
                <a:gd name="connsiteY13" fmla="*/ 301133 h 577432"/>
                <a:gd name="connsiteX14" fmla="*/ 459363 w 578004"/>
                <a:gd name="connsiteY14" fmla="*/ 210876 h 577432"/>
                <a:gd name="connsiteX15" fmla="*/ 477813 w 578004"/>
                <a:gd name="connsiteY15" fmla="*/ 203508 h 577432"/>
                <a:gd name="connsiteX16" fmla="*/ 503642 w 578004"/>
                <a:gd name="connsiteY16" fmla="*/ 203508 h 577432"/>
                <a:gd name="connsiteX17" fmla="*/ 527627 w 578004"/>
                <a:gd name="connsiteY17" fmla="*/ 220086 h 577432"/>
                <a:gd name="connsiteX18" fmla="*/ 576519 w 578004"/>
                <a:gd name="connsiteY18" fmla="*/ 344420 h 577432"/>
                <a:gd name="connsiteX19" fmla="*/ 561759 w 578004"/>
                <a:gd name="connsiteY19" fmla="*/ 378497 h 577432"/>
                <a:gd name="connsiteX20" fmla="*/ 527627 w 578004"/>
                <a:gd name="connsiteY20" fmla="*/ 363761 h 577432"/>
                <a:gd name="connsiteX21" fmla="*/ 504565 w 578004"/>
                <a:gd name="connsiteY21" fmla="*/ 303896 h 577432"/>
                <a:gd name="connsiteX22" fmla="*/ 504565 w 578004"/>
                <a:gd name="connsiteY22" fmla="*/ 376655 h 577432"/>
                <a:gd name="connsiteX23" fmla="*/ 514712 w 578004"/>
                <a:gd name="connsiteY23" fmla="*/ 548881 h 577432"/>
                <a:gd name="connsiteX24" fmla="*/ 489805 w 578004"/>
                <a:gd name="connsiteY24" fmla="*/ 576511 h 577432"/>
                <a:gd name="connsiteX25" fmla="*/ 487960 w 578004"/>
                <a:gd name="connsiteY25" fmla="*/ 577432 h 577432"/>
                <a:gd name="connsiteX26" fmla="*/ 462131 w 578004"/>
                <a:gd name="connsiteY26" fmla="*/ 552565 h 577432"/>
                <a:gd name="connsiteX27" fmla="*/ 452906 w 578004"/>
                <a:gd name="connsiteY27" fmla="*/ 404285 h 577432"/>
                <a:gd name="connsiteX28" fmla="*/ 444603 w 578004"/>
                <a:gd name="connsiteY28" fmla="*/ 552565 h 577432"/>
                <a:gd name="connsiteX29" fmla="*/ 418774 w 578004"/>
                <a:gd name="connsiteY29" fmla="*/ 577432 h 577432"/>
                <a:gd name="connsiteX30" fmla="*/ 416929 w 578004"/>
                <a:gd name="connsiteY30" fmla="*/ 576511 h 577432"/>
                <a:gd name="connsiteX31" fmla="*/ 392022 w 578004"/>
                <a:gd name="connsiteY31" fmla="*/ 548881 h 577432"/>
                <a:gd name="connsiteX32" fmla="*/ 402169 w 578004"/>
                <a:gd name="connsiteY32" fmla="*/ 376655 h 577432"/>
                <a:gd name="connsiteX33" fmla="*/ 402169 w 578004"/>
                <a:gd name="connsiteY33" fmla="*/ 256005 h 577432"/>
                <a:gd name="connsiteX34" fmla="*/ 397557 w 578004"/>
                <a:gd name="connsiteY34" fmla="*/ 255084 h 577432"/>
                <a:gd name="connsiteX35" fmla="*/ 244424 w 578004"/>
                <a:gd name="connsiteY35" fmla="*/ 222849 h 577432"/>
                <a:gd name="connsiteX36" fmla="*/ 224129 w 578004"/>
                <a:gd name="connsiteY36" fmla="*/ 191535 h 577432"/>
                <a:gd name="connsiteX37" fmla="*/ 254571 w 578004"/>
                <a:gd name="connsiteY37" fmla="*/ 171273 h 577432"/>
                <a:gd name="connsiteX38" fmla="*/ 190019 w 578004"/>
                <a:gd name="connsiteY38" fmla="*/ 134483 h 577432"/>
                <a:gd name="connsiteX39" fmla="*/ 203869 w 578004"/>
                <a:gd name="connsiteY39" fmla="*/ 147374 h 577432"/>
                <a:gd name="connsiteX40" fmla="*/ 203869 w 578004"/>
                <a:gd name="connsiteY40" fmla="*/ 298387 h 577432"/>
                <a:gd name="connsiteX41" fmla="*/ 190019 w 578004"/>
                <a:gd name="connsiteY41" fmla="*/ 311278 h 577432"/>
                <a:gd name="connsiteX42" fmla="*/ 177091 w 578004"/>
                <a:gd name="connsiteY42" fmla="*/ 298387 h 577432"/>
                <a:gd name="connsiteX43" fmla="*/ 177091 w 578004"/>
                <a:gd name="connsiteY43" fmla="*/ 147374 h 577432"/>
                <a:gd name="connsiteX44" fmla="*/ 190019 w 578004"/>
                <a:gd name="connsiteY44" fmla="*/ 134483 h 577432"/>
                <a:gd name="connsiteX45" fmla="*/ 453380 w 578004"/>
                <a:gd name="connsiteY45" fmla="*/ 97644 h 577432"/>
                <a:gd name="connsiteX46" fmla="*/ 499909 w 578004"/>
                <a:gd name="connsiteY46" fmla="*/ 144099 h 577432"/>
                <a:gd name="connsiteX47" fmla="*/ 453380 w 578004"/>
                <a:gd name="connsiteY47" fmla="*/ 190554 h 577432"/>
                <a:gd name="connsiteX48" fmla="*/ 406851 w 578004"/>
                <a:gd name="connsiteY48" fmla="*/ 144099 h 577432"/>
                <a:gd name="connsiteX49" fmla="*/ 453380 w 578004"/>
                <a:gd name="connsiteY49" fmla="*/ 97644 h 577432"/>
                <a:gd name="connsiteX50" fmla="*/ 130988 w 578004"/>
                <a:gd name="connsiteY50" fmla="*/ 81962 h 577432"/>
                <a:gd name="connsiteX51" fmla="*/ 144839 w 578004"/>
                <a:gd name="connsiteY51" fmla="*/ 94855 h 577432"/>
                <a:gd name="connsiteX52" fmla="*/ 144839 w 578004"/>
                <a:gd name="connsiteY52" fmla="*/ 298385 h 577432"/>
                <a:gd name="connsiteX53" fmla="*/ 130988 w 578004"/>
                <a:gd name="connsiteY53" fmla="*/ 311278 h 577432"/>
                <a:gd name="connsiteX54" fmla="*/ 118061 w 578004"/>
                <a:gd name="connsiteY54" fmla="*/ 298385 h 577432"/>
                <a:gd name="connsiteX55" fmla="*/ 118061 w 578004"/>
                <a:gd name="connsiteY55" fmla="*/ 94855 h 577432"/>
                <a:gd name="connsiteX56" fmla="*/ 130988 w 578004"/>
                <a:gd name="connsiteY56" fmla="*/ 81962 h 577432"/>
                <a:gd name="connsiteX57" fmla="*/ 25828 w 578004"/>
                <a:gd name="connsiteY57" fmla="*/ 0 h 577432"/>
                <a:gd name="connsiteX58" fmla="*/ 354210 w 578004"/>
                <a:gd name="connsiteY58" fmla="*/ 0 h 577432"/>
                <a:gd name="connsiteX59" fmla="*/ 380960 w 578004"/>
                <a:gd name="connsiteY59" fmla="*/ 26707 h 577432"/>
                <a:gd name="connsiteX60" fmla="*/ 368046 w 578004"/>
                <a:gd name="connsiteY60" fmla="*/ 48810 h 577432"/>
                <a:gd name="connsiteX61" fmla="*/ 368046 w 578004"/>
                <a:gd name="connsiteY61" fmla="*/ 168533 h 577432"/>
                <a:gd name="connsiteX62" fmla="*/ 341296 w 578004"/>
                <a:gd name="connsiteY62" fmla="*/ 163007 h 577432"/>
                <a:gd name="connsiteX63" fmla="*/ 341296 w 578004"/>
                <a:gd name="connsiteY63" fmla="*/ 52494 h 577432"/>
                <a:gd name="connsiteX64" fmla="*/ 39664 w 578004"/>
                <a:gd name="connsiteY64" fmla="*/ 52494 h 577432"/>
                <a:gd name="connsiteX65" fmla="*/ 39664 w 578004"/>
                <a:gd name="connsiteY65" fmla="*/ 340749 h 577432"/>
                <a:gd name="connsiteX66" fmla="*/ 341296 w 578004"/>
                <a:gd name="connsiteY66" fmla="*/ 340749 h 577432"/>
                <a:gd name="connsiteX67" fmla="*/ 341296 w 578004"/>
                <a:gd name="connsiteY67" fmla="*/ 269837 h 577432"/>
                <a:gd name="connsiteX68" fmla="*/ 368046 w 578004"/>
                <a:gd name="connsiteY68" fmla="*/ 275362 h 577432"/>
                <a:gd name="connsiteX69" fmla="*/ 368046 w 578004"/>
                <a:gd name="connsiteY69" fmla="*/ 354563 h 577432"/>
                <a:gd name="connsiteX70" fmla="*/ 354210 w 578004"/>
                <a:gd name="connsiteY70" fmla="*/ 367457 h 577432"/>
                <a:gd name="connsiteX71" fmla="*/ 273959 w 578004"/>
                <a:gd name="connsiteY71" fmla="*/ 367457 h 577432"/>
                <a:gd name="connsiteX72" fmla="*/ 321003 w 578004"/>
                <a:gd name="connsiteY72" fmla="*/ 544278 h 577432"/>
                <a:gd name="connsiteX73" fmla="*/ 302554 w 578004"/>
                <a:gd name="connsiteY73" fmla="*/ 576511 h 577432"/>
                <a:gd name="connsiteX74" fmla="*/ 295175 w 578004"/>
                <a:gd name="connsiteY74" fmla="*/ 577432 h 577432"/>
                <a:gd name="connsiteX75" fmla="*/ 270270 w 578004"/>
                <a:gd name="connsiteY75" fmla="*/ 557171 h 577432"/>
                <a:gd name="connsiteX76" fmla="*/ 219537 w 578004"/>
                <a:gd name="connsiteY76" fmla="*/ 367457 h 577432"/>
                <a:gd name="connsiteX77" fmla="*/ 161423 w 578004"/>
                <a:gd name="connsiteY77" fmla="*/ 367457 h 577432"/>
                <a:gd name="connsiteX78" fmla="*/ 110690 w 578004"/>
                <a:gd name="connsiteY78" fmla="*/ 557171 h 577432"/>
                <a:gd name="connsiteX79" fmla="*/ 85785 w 578004"/>
                <a:gd name="connsiteY79" fmla="*/ 577432 h 577432"/>
                <a:gd name="connsiteX80" fmla="*/ 78406 w 578004"/>
                <a:gd name="connsiteY80" fmla="*/ 576511 h 577432"/>
                <a:gd name="connsiteX81" fmla="*/ 59957 w 578004"/>
                <a:gd name="connsiteY81" fmla="*/ 544278 h 577432"/>
                <a:gd name="connsiteX82" fmla="*/ 107001 w 578004"/>
                <a:gd name="connsiteY82" fmla="*/ 367457 h 577432"/>
                <a:gd name="connsiteX83" fmla="*/ 25828 w 578004"/>
                <a:gd name="connsiteY83" fmla="*/ 367457 h 577432"/>
                <a:gd name="connsiteX84" fmla="*/ 12914 w 578004"/>
                <a:gd name="connsiteY84" fmla="*/ 354563 h 577432"/>
                <a:gd name="connsiteX85" fmla="*/ 12914 w 578004"/>
                <a:gd name="connsiteY85" fmla="*/ 48810 h 577432"/>
                <a:gd name="connsiteX86" fmla="*/ 0 w 578004"/>
                <a:gd name="connsiteY86" fmla="*/ 26707 h 577432"/>
                <a:gd name="connsiteX87" fmla="*/ 25828 w 578004"/>
                <a:gd name="connsiteY87" fmla="*/ 0 h 57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78004" h="577432">
                  <a:moveTo>
                    <a:pt x="71957" y="173984"/>
                  </a:moveTo>
                  <a:cubicBezTo>
                    <a:pt x="79344" y="173984"/>
                    <a:pt x="85808" y="179513"/>
                    <a:pt x="85808" y="186884"/>
                  </a:cubicBezTo>
                  <a:lnTo>
                    <a:pt x="85808" y="298378"/>
                  </a:lnTo>
                  <a:cubicBezTo>
                    <a:pt x="85808" y="305749"/>
                    <a:pt x="79344" y="311278"/>
                    <a:pt x="71957" y="311278"/>
                  </a:cubicBezTo>
                  <a:cubicBezTo>
                    <a:pt x="64570" y="311278"/>
                    <a:pt x="59030" y="305749"/>
                    <a:pt x="59030" y="298378"/>
                  </a:cubicBezTo>
                  <a:lnTo>
                    <a:pt x="59030" y="186884"/>
                  </a:lnTo>
                  <a:cubicBezTo>
                    <a:pt x="59030" y="179513"/>
                    <a:pt x="64570" y="173984"/>
                    <a:pt x="71957" y="173984"/>
                  </a:cubicBezTo>
                  <a:close/>
                  <a:moveTo>
                    <a:pt x="254571" y="171273"/>
                  </a:moveTo>
                  <a:lnTo>
                    <a:pt x="405859" y="203508"/>
                  </a:lnTo>
                  <a:lnTo>
                    <a:pt x="427999" y="203508"/>
                  </a:lnTo>
                  <a:cubicBezTo>
                    <a:pt x="435378" y="203508"/>
                    <a:pt x="441836" y="206271"/>
                    <a:pt x="446448" y="210876"/>
                  </a:cubicBezTo>
                  <a:lnTo>
                    <a:pt x="434456" y="301133"/>
                  </a:lnTo>
                  <a:lnTo>
                    <a:pt x="452906" y="316790"/>
                  </a:lnTo>
                  <a:lnTo>
                    <a:pt x="472278" y="301133"/>
                  </a:lnTo>
                  <a:lnTo>
                    <a:pt x="459363" y="210876"/>
                  </a:lnTo>
                  <a:cubicBezTo>
                    <a:pt x="463976" y="206271"/>
                    <a:pt x="470433" y="203508"/>
                    <a:pt x="477813" y="203508"/>
                  </a:cubicBezTo>
                  <a:lnTo>
                    <a:pt x="503642" y="203508"/>
                  </a:lnTo>
                  <a:cubicBezTo>
                    <a:pt x="514712" y="203508"/>
                    <a:pt x="523937" y="209955"/>
                    <a:pt x="527627" y="220086"/>
                  </a:cubicBezTo>
                  <a:lnTo>
                    <a:pt x="576519" y="344420"/>
                  </a:lnTo>
                  <a:cubicBezTo>
                    <a:pt x="581131" y="358235"/>
                    <a:pt x="574674" y="372971"/>
                    <a:pt x="561759" y="378497"/>
                  </a:cubicBezTo>
                  <a:cubicBezTo>
                    <a:pt x="547922" y="384023"/>
                    <a:pt x="532239" y="377576"/>
                    <a:pt x="527627" y="363761"/>
                  </a:cubicBezTo>
                  <a:lnTo>
                    <a:pt x="504565" y="303896"/>
                  </a:lnTo>
                  <a:lnTo>
                    <a:pt x="504565" y="376655"/>
                  </a:lnTo>
                  <a:lnTo>
                    <a:pt x="514712" y="548881"/>
                  </a:lnTo>
                  <a:cubicBezTo>
                    <a:pt x="514712" y="563617"/>
                    <a:pt x="503642" y="576511"/>
                    <a:pt x="489805" y="576511"/>
                  </a:cubicBezTo>
                  <a:cubicBezTo>
                    <a:pt x="488883" y="577432"/>
                    <a:pt x="488883" y="577432"/>
                    <a:pt x="487960" y="577432"/>
                  </a:cubicBezTo>
                  <a:cubicBezTo>
                    <a:pt x="474123" y="577432"/>
                    <a:pt x="463053" y="566380"/>
                    <a:pt x="462131" y="552565"/>
                  </a:cubicBezTo>
                  <a:lnTo>
                    <a:pt x="452906" y="404285"/>
                  </a:lnTo>
                  <a:lnTo>
                    <a:pt x="444603" y="552565"/>
                  </a:lnTo>
                  <a:cubicBezTo>
                    <a:pt x="443681" y="566380"/>
                    <a:pt x="432611" y="577432"/>
                    <a:pt x="418774" y="577432"/>
                  </a:cubicBezTo>
                  <a:cubicBezTo>
                    <a:pt x="417851" y="577432"/>
                    <a:pt x="416929" y="577432"/>
                    <a:pt x="416929" y="576511"/>
                  </a:cubicBezTo>
                  <a:cubicBezTo>
                    <a:pt x="402169" y="576511"/>
                    <a:pt x="391099" y="563617"/>
                    <a:pt x="392022" y="548881"/>
                  </a:cubicBezTo>
                  <a:lnTo>
                    <a:pt x="402169" y="376655"/>
                  </a:lnTo>
                  <a:lnTo>
                    <a:pt x="402169" y="256005"/>
                  </a:lnTo>
                  <a:cubicBezTo>
                    <a:pt x="400324" y="256005"/>
                    <a:pt x="398479" y="255084"/>
                    <a:pt x="397557" y="255084"/>
                  </a:cubicBezTo>
                  <a:lnTo>
                    <a:pt x="244424" y="222849"/>
                  </a:lnTo>
                  <a:cubicBezTo>
                    <a:pt x="229664" y="219165"/>
                    <a:pt x="220439" y="205350"/>
                    <a:pt x="224129" y="191535"/>
                  </a:cubicBezTo>
                  <a:cubicBezTo>
                    <a:pt x="226897" y="176799"/>
                    <a:pt x="240734" y="168510"/>
                    <a:pt x="254571" y="171273"/>
                  </a:cubicBezTo>
                  <a:close/>
                  <a:moveTo>
                    <a:pt x="190019" y="134483"/>
                  </a:moveTo>
                  <a:cubicBezTo>
                    <a:pt x="197406" y="134483"/>
                    <a:pt x="203869" y="140008"/>
                    <a:pt x="203869" y="147374"/>
                  </a:cubicBezTo>
                  <a:lnTo>
                    <a:pt x="203869" y="298387"/>
                  </a:lnTo>
                  <a:cubicBezTo>
                    <a:pt x="203869" y="305753"/>
                    <a:pt x="197406" y="311278"/>
                    <a:pt x="190019" y="311278"/>
                  </a:cubicBezTo>
                  <a:cubicBezTo>
                    <a:pt x="183555" y="311278"/>
                    <a:pt x="177091" y="305753"/>
                    <a:pt x="177091" y="298387"/>
                  </a:cubicBezTo>
                  <a:lnTo>
                    <a:pt x="177091" y="147374"/>
                  </a:lnTo>
                  <a:cubicBezTo>
                    <a:pt x="177091" y="140008"/>
                    <a:pt x="183555" y="134483"/>
                    <a:pt x="190019" y="134483"/>
                  </a:cubicBezTo>
                  <a:close/>
                  <a:moveTo>
                    <a:pt x="453380" y="97644"/>
                  </a:moveTo>
                  <a:cubicBezTo>
                    <a:pt x="479077" y="97644"/>
                    <a:pt x="499909" y="118443"/>
                    <a:pt x="499909" y="144099"/>
                  </a:cubicBezTo>
                  <a:cubicBezTo>
                    <a:pt x="499909" y="169755"/>
                    <a:pt x="479077" y="190554"/>
                    <a:pt x="453380" y="190554"/>
                  </a:cubicBezTo>
                  <a:cubicBezTo>
                    <a:pt x="427683" y="190554"/>
                    <a:pt x="406851" y="169755"/>
                    <a:pt x="406851" y="144099"/>
                  </a:cubicBezTo>
                  <a:cubicBezTo>
                    <a:pt x="406851" y="118443"/>
                    <a:pt x="427683" y="97644"/>
                    <a:pt x="453380" y="97644"/>
                  </a:cubicBezTo>
                  <a:close/>
                  <a:moveTo>
                    <a:pt x="130988" y="81962"/>
                  </a:moveTo>
                  <a:cubicBezTo>
                    <a:pt x="138375" y="81962"/>
                    <a:pt x="144839" y="87488"/>
                    <a:pt x="144839" y="94855"/>
                  </a:cubicBezTo>
                  <a:lnTo>
                    <a:pt x="144839" y="298385"/>
                  </a:lnTo>
                  <a:cubicBezTo>
                    <a:pt x="144839" y="305752"/>
                    <a:pt x="138375" y="311278"/>
                    <a:pt x="130988" y="311278"/>
                  </a:cubicBezTo>
                  <a:cubicBezTo>
                    <a:pt x="124524" y="311278"/>
                    <a:pt x="118061" y="305752"/>
                    <a:pt x="118061" y="298385"/>
                  </a:cubicBezTo>
                  <a:lnTo>
                    <a:pt x="118061" y="94855"/>
                  </a:lnTo>
                  <a:cubicBezTo>
                    <a:pt x="118061" y="87488"/>
                    <a:pt x="124524" y="81962"/>
                    <a:pt x="130988" y="81962"/>
                  </a:cubicBezTo>
                  <a:close/>
                  <a:moveTo>
                    <a:pt x="25828" y="0"/>
                  </a:moveTo>
                  <a:lnTo>
                    <a:pt x="354210" y="0"/>
                  </a:lnTo>
                  <a:cubicBezTo>
                    <a:pt x="368969" y="0"/>
                    <a:pt x="380960" y="11972"/>
                    <a:pt x="380960" y="26707"/>
                  </a:cubicBezTo>
                  <a:cubicBezTo>
                    <a:pt x="380960" y="35917"/>
                    <a:pt x="375426" y="44205"/>
                    <a:pt x="368046" y="48810"/>
                  </a:cubicBezTo>
                  <a:lnTo>
                    <a:pt x="368046" y="168533"/>
                  </a:lnTo>
                  <a:lnTo>
                    <a:pt x="341296" y="163007"/>
                  </a:lnTo>
                  <a:lnTo>
                    <a:pt x="341296" y="52494"/>
                  </a:lnTo>
                  <a:lnTo>
                    <a:pt x="39664" y="52494"/>
                  </a:lnTo>
                  <a:lnTo>
                    <a:pt x="39664" y="340749"/>
                  </a:lnTo>
                  <a:lnTo>
                    <a:pt x="341296" y="340749"/>
                  </a:lnTo>
                  <a:lnTo>
                    <a:pt x="341296" y="269837"/>
                  </a:lnTo>
                  <a:lnTo>
                    <a:pt x="368046" y="275362"/>
                  </a:lnTo>
                  <a:lnTo>
                    <a:pt x="368046" y="354563"/>
                  </a:lnTo>
                  <a:cubicBezTo>
                    <a:pt x="368046" y="361010"/>
                    <a:pt x="361589" y="367457"/>
                    <a:pt x="354210" y="367457"/>
                  </a:cubicBezTo>
                  <a:lnTo>
                    <a:pt x="273959" y="367457"/>
                  </a:lnTo>
                  <a:lnTo>
                    <a:pt x="321003" y="544278"/>
                  </a:lnTo>
                  <a:cubicBezTo>
                    <a:pt x="324693" y="558092"/>
                    <a:pt x="316391" y="572827"/>
                    <a:pt x="302554" y="576511"/>
                  </a:cubicBezTo>
                  <a:cubicBezTo>
                    <a:pt x="299787" y="576511"/>
                    <a:pt x="297942" y="577432"/>
                    <a:pt x="295175" y="577432"/>
                  </a:cubicBezTo>
                  <a:cubicBezTo>
                    <a:pt x="284106" y="577432"/>
                    <a:pt x="273037" y="569143"/>
                    <a:pt x="270270" y="557171"/>
                  </a:cubicBezTo>
                  <a:lnTo>
                    <a:pt x="219537" y="367457"/>
                  </a:lnTo>
                  <a:lnTo>
                    <a:pt x="161423" y="367457"/>
                  </a:lnTo>
                  <a:lnTo>
                    <a:pt x="110690" y="557171"/>
                  </a:lnTo>
                  <a:cubicBezTo>
                    <a:pt x="107923" y="569143"/>
                    <a:pt x="96854" y="577432"/>
                    <a:pt x="85785" y="577432"/>
                  </a:cubicBezTo>
                  <a:cubicBezTo>
                    <a:pt x="83018" y="577432"/>
                    <a:pt x="81173" y="576511"/>
                    <a:pt x="78406" y="576511"/>
                  </a:cubicBezTo>
                  <a:cubicBezTo>
                    <a:pt x="64569" y="572827"/>
                    <a:pt x="56267" y="558092"/>
                    <a:pt x="59957" y="544278"/>
                  </a:cubicBezTo>
                  <a:lnTo>
                    <a:pt x="107001" y="367457"/>
                  </a:lnTo>
                  <a:lnTo>
                    <a:pt x="25828" y="367457"/>
                  </a:lnTo>
                  <a:cubicBezTo>
                    <a:pt x="19371" y="367457"/>
                    <a:pt x="12914" y="361010"/>
                    <a:pt x="12914" y="354563"/>
                  </a:cubicBezTo>
                  <a:lnTo>
                    <a:pt x="12914" y="48810"/>
                  </a:lnTo>
                  <a:cubicBezTo>
                    <a:pt x="5534" y="44205"/>
                    <a:pt x="0" y="35917"/>
                    <a:pt x="0" y="26707"/>
                  </a:cubicBezTo>
                  <a:cubicBezTo>
                    <a:pt x="0" y="11972"/>
                    <a:pt x="11991" y="0"/>
                    <a:pt x="25828" y="0"/>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7" name="矩形 46"/>
            <p:cNvSpPr/>
            <p:nvPr/>
          </p:nvSpPr>
          <p:spPr>
            <a:xfrm>
              <a:off x="875738" y="3281653"/>
              <a:ext cx="2019484" cy="583565"/>
            </a:xfrm>
            <a:prstGeom prst="rect">
              <a:avLst/>
            </a:prstGeom>
          </p:spPr>
          <p:txBody>
            <a:bodyPr wrap="square">
              <a:spAutoFit/>
            </a:bodyPr>
            <a:lstStyle/>
            <a:p>
              <a:pPr algn="ctr"/>
              <a:r>
                <a:rPr lang="zh-CN" altLang="en-US" sz="3200" b="1" dirty="0">
                  <a:solidFill>
                    <a:schemeClr val="bg1"/>
                  </a:solidFill>
                  <a:cs typeface="+mn-ea"/>
                  <a:sym typeface="+mn-lt"/>
                </a:rPr>
                <a:t>目前情况</a:t>
              </a:r>
              <a:endParaRPr lang="zh-CN" altLang="en-US" sz="3200" b="1" dirty="0">
                <a:solidFill>
                  <a:schemeClr val="bg1"/>
                </a:solidFill>
                <a:cs typeface="+mn-ea"/>
                <a:sym typeface="+mn-lt"/>
              </a:endParaRPr>
            </a:p>
          </p:txBody>
        </p:sp>
      </p:grpSp>
      <p:grpSp>
        <p:nvGrpSpPr>
          <p:cNvPr id="48" name="Group 35"/>
          <p:cNvGrpSpPr/>
          <p:nvPr/>
        </p:nvGrpSpPr>
        <p:grpSpPr>
          <a:xfrm>
            <a:off x="6506436" y="2060946"/>
            <a:ext cx="2019484" cy="1805480"/>
            <a:chOff x="875738" y="2060948"/>
            <a:chExt cx="2019484" cy="1805480"/>
          </a:xfrm>
        </p:grpSpPr>
        <p:sp>
          <p:nvSpPr>
            <p:cNvPr id="49" name="椭圆 48"/>
            <p:cNvSpPr/>
            <p:nvPr/>
          </p:nvSpPr>
          <p:spPr>
            <a:xfrm>
              <a:off x="1350075" y="2060948"/>
              <a:ext cx="1070811" cy="1070811"/>
            </a:xfrm>
            <a:prstGeom prst="ellipse">
              <a:avLst/>
            </a:prstGeom>
            <a:gradFill>
              <a:gsLst>
                <a:gs pos="0">
                  <a:srgbClr val="2EFEF4"/>
                </a:gs>
                <a:gs pos="100000">
                  <a:schemeClr val="tx2">
                    <a:lumMod val="90000"/>
                  </a:schemeClr>
                </a:gs>
                <a:gs pos="33000">
                  <a:srgbClr val="0932D8"/>
                </a:gs>
                <a:gs pos="74000">
                  <a:srgbClr val="00149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0" name="security-lock_17321"/>
            <p:cNvSpPr>
              <a:spLocks noChangeAspect="1"/>
            </p:cNvSpPr>
            <p:nvPr/>
          </p:nvSpPr>
          <p:spPr bwMode="auto">
            <a:xfrm>
              <a:off x="1610350" y="2291511"/>
              <a:ext cx="550260" cy="609685"/>
            </a:xfrm>
            <a:custGeom>
              <a:avLst/>
              <a:gdLst>
                <a:gd name="connsiteX0" fmla="*/ 403529 w 537997"/>
                <a:gd name="connsiteY0" fmla="*/ 178955 h 596097"/>
                <a:gd name="connsiteX1" fmla="*/ 388335 w 537997"/>
                <a:gd name="connsiteY1" fmla="*/ 194884 h 596097"/>
                <a:gd name="connsiteX2" fmla="*/ 403529 w 537997"/>
                <a:gd name="connsiteY2" fmla="*/ 210814 h 596097"/>
                <a:gd name="connsiteX3" fmla="*/ 487097 w 537997"/>
                <a:gd name="connsiteY3" fmla="*/ 210814 h 596097"/>
                <a:gd name="connsiteX4" fmla="*/ 502291 w 537997"/>
                <a:gd name="connsiteY4" fmla="*/ 194884 h 596097"/>
                <a:gd name="connsiteX5" fmla="*/ 487097 w 537997"/>
                <a:gd name="connsiteY5" fmla="*/ 178955 h 596097"/>
                <a:gd name="connsiteX6" fmla="*/ 443794 w 537997"/>
                <a:gd name="connsiteY6" fmla="*/ 100824 h 596097"/>
                <a:gd name="connsiteX7" fmla="*/ 537997 w 537997"/>
                <a:gd name="connsiteY7" fmla="*/ 194884 h 596097"/>
                <a:gd name="connsiteX8" fmla="*/ 443794 w 537997"/>
                <a:gd name="connsiteY8" fmla="*/ 288944 h 596097"/>
                <a:gd name="connsiteX9" fmla="*/ 331357 w 537997"/>
                <a:gd name="connsiteY9" fmla="*/ 288944 h 596097"/>
                <a:gd name="connsiteX10" fmla="*/ 349590 w 537997"/>
                <a:gd name="connsiteY10" fmla="*/ 187299 h 596097"/>
                <a:gd name="connsiteX11" fmla="*/ 443794 w 537997"/>
                <a:gd name="connsiteY11" fmla="*/ 100824 h 596097"/>
                <a:gd name="connsiteX12" fmla="*/ 199909 w 537997"/>
                <a:gd name="connsiteY12" fmla="*/ 100 h 596097"/>
                <a:gd name="connsiteX13" fmla="*/ 288058 w 537997"/>
                <a:gd name="connsiteY13" fmla="*/ 18174 h 596097"/>
                <a:gd name="connsiteX14" fmla="*/ 262240 w 537997"/>
                <a:gd name="connsiteY14" fmla="*/ 263911 h 596097"/>
                <a:gd name="connsiteX15" fmla="*/ 264518 w 537997"/>
                <a:gd name="connsiteY15" fmla="*/ 298042 h 596097"/>
                <a:gd name="connsiteX16" fmla="*/ 287298 w 537997"/>
                <a:gd name="connsiteY16" fmla="*/ 333689 h 596097"/>
                <a:gd name="connsiteX17" fmla="*/ 403475 w 537997"/>
                <a:gd name="connsiteY17" fmla="*/ 502822 h 596097"/>
                <a:gd name="connsiteX18" fmla="*/ 376899 w 537997"/>
                <a:gd name="connsiteY18" fmla="*/ 571841 h 596097"/>
                <a:gd name="connsiteX19" fmla="*/ 25331 w 537997"/>
                <a:gd name="connsiteY19" fmla="*/ 513441 h 596097"/>
                <a:gd name="connsiteX20" fmla="*/ 2551 w 537997"/>
                <a:gd name="connsiteY20" fmla="*/ 448973 h 596097"/>
                <a:gd name="connsiteX21" fmla="*/ 11663 w 537997"/>
                <a:gd name="connsiteY21" fmla="*/ 423944 h 596097"/>
                <a:gd name="connsiteX22" fmla="*/ 67094 w 537997"/>
                <a:gd name="connsiteY22" fmla="*/ 367060 h 596097"/>
                <a:gd name="connsiteX23" fmla="*/ 148342 w 537997"/>
                <a:gd name="connsiteY23" fmla="*/ 338239 h 596097"/>
                <a:gd name="connsiteX24" fmla="*/ 143786 w 537997"/>
                <a:gd name="connsiteY24" fmla="*/ 323829 h 596097"/>
                <a:gd name="connsiteX25" fmla="*/ 76206 w 537997"/>
                <a:gd name="connsiteY25" fmla="*/ 240399 h 596097"/>
                <a:gd name="connsiteX26" fmla="*/ 75446 w 537997"/>
                <a:gd name="connsiteY26" fmla="*/ 94777 h 596097"/>
                <a:gd name="connsiteX27" fmla="*/ 51907 w 537997"/>
                <a:gd name="connsiteY27" fmla="*/ 63681 h 596097"/>
                <a:gd name="connsiteX28" fmla="*/ 164287 w 537997"/>
                <a:gd name="connsiteY28" fmla="*/ 2247 h 596097"/>
                <a:gd name="connsiteX29" fmla="*/ 199909 w 537997"/>
                <a:gd name="connsiteY29" fmla="*/ 100 h 59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7997" h="596097">
                  <a:moveTo>
                    <a:pt x="403529" y="178955"/>
                  </a:moveTo>
                  <a:cubicBezTo>
                    <a:pt x="395172" y="178955"/>
                    <a:pt x="388335" y="185782"/>
                    <a:pt x="388335" y="194884"/>
                  </a:cubicBezTo>
                  <a:cubicBezTo>
                    <a:pt x="388335" y="203987"/>
                    <a:pt x="395172" y="210814"/>
                    <a:pt x="403529" y="210814"/>
                  </a:cubicBezTo>
                  <a:lnTo>
                    <a:pt x="487097" y="210814"/>
                  </a:lnTo>
                  <a:cubicBezTo>
                    <a:pt x="495454" y="210814"/>
                    <a:pt x="502291" y="203987"/>
                    <a:pt x="502291" y="194884"/>
                  </a:cubicBezTo>
                  <a:cubicBezTo>
                    <a:pt x="502291" y="185782"/>
                    <a:pt x="495454" y="178955"/>
                    <a:pt x="487097" y="178955"/>
                  </a:cubicBezTo>
                  <a:close/>
                  <a:moveTo>
                    <a:pt x="443794" y="100824"/>
                  </a:moveTo>
                  <a:cubicBezTo>
                    <a:pt x="496213" y="100824"/>
                    <a:pt x="537997" y="142544"/>
                    <a:pt x="537997" y="194884"/>
                  </a:cubicBezTo>
                  <a:cubicBezTo>
                    <a:pt x="537997" y="247224"/>
                    <a:pt x="496213" y="288944"/>
                    <a:pt x="443794" y="288944"/>
                  </a:cubicBezTo>
                  <a:lnTo>
                    <a:pt x="331357" y="288944"/>
                  </a:lnTo>
                  <a:lnTo>
                    <a:pt x="349590" y="187299"/>
                  </a:lnTo>
                  <a:cubicBezTo>
                    <a:pt x="353389" y="138752"/>
                    <a:pt x="394413" y="100824"/>
                    <a:pt x="443794" y="100824"/>
                  </a:cubicBezTo>
                  <a:close/>
                  <a:moveTo>
                    <a:pt x="199909" y="100"/>
                  </a:moveTo>
                  <a:cubicBezTo>
                    <a:pt x="274105" y="-1569"/>
                    <a:pt x="288058" y="18174"/>
                    <a:pt x="288058" y="18174"/>
                  </a:cubicBezTo>
                  <a:cubicBezTo>
                    <a:pt x="288058" y="18174"/>
                    <a:pt x="381455" y="188067"/>
                    <a:pt x="262240" y="263911"/>
                  </a:cubicBezTo>
                  <a:lnTo>
                    <a:pt x="264518" y="298042"/>
                  </a:lnTo>
                  <a:cubicBezTo>
                    <a:pt x="278186" y="304109"/>
                    <a:pt x="287298" y="333689"/>
                    <a:pt x="287298" y="333689"/>
                  </a:cubicBezTo>
                  <a:cubicBezTo>
                    <a:pt x="358675" y="390572"/>
                    <a:pt x="389807" y="459591"/>
                    <a:pt x="403475" y="502822"/>
                  </a:cubicBezTo>
                  <a:cubicBezTo>
                    <a:pt x="410309" y="526334"/>
                    <a:pt x="398160" y="559706"/>
                    <a:pt x="376899" y="571841"/>
                  </a:cubicBezTo>
                  <a:cubicBezTo>
                    <a:pt x="259203" y="636309"/>
                    <a:pt x="97467" y="556672"/>
                    <a:pt x="25331" y="513441"/>
                  </a:cubicBezTo>
                  <a:cubicBezTo>
                    <a:pt x="4829" y="501305"/>
                    <a:pt x="-5042" y="471726"/>
                    <a:pt x="2551" y="448973"/>
                  </a:cubicBezTo>
                  <a:lnTo>
                    <a:pt x="11663" y="423944"/>
                  </a:lnTo>
                  <a:cubicBezTo>
                    <a:pt x="19256" y="400432"/>
                    <a:pt x="44314" y="375403"/>
                    <a:pt x="67094" y="367060"/>
                  </a:cubicBezTo>
                  <a:lnTo>
                    <a:pt x="148342" y="338239"/>
                  </a:lnTo>
                  <a:lnTo>
                    <a:pt x="143786" y="323829"/>
                  </a:lnTo>
                  <a:cubicBezTo>
                    <a:pt x="143786" y="323829"/>
                    <a:pt x="97467" y="300317"/>
                    <a:pt x="76206" y="240399"/>
                  </a:cubicBezTo>
                  <a:cubicBezTo>
                    <a:pt x="57982" y="188067"/>
                    <a:pt x="71650" y="113739"/>
                    <a:pt x="75446" y="94777"/>
                  </a:cubicBezTo>
                  <a:lnTo>
                    <a:pt x="51907" y="63681"/>
                  </a:lnTo>
                  <a:cubicBezTo>
                    <a:pt x="51907" y="63681"/>
                    <a:pt x="58741" y="12107"/>
                    <a:pt x="164287" y="2247"/>
                  </a:cubicBezTo>
                  <a:cubicBezTo>
                    <a:pt x="177481" y="1014"/>
                    <a:pt x="189310" y="339"/>
                    <a:pt x="199909" y="100"/>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1" name="矩形 50"/>
            <p:cNvSpPr/>
            <p:nvPr/>
          </p:nvSpPr>
          <p:spPr>
            <a:xfrm>
              <a:off x="875738" y="3281653"/>
              <a:ext cx="2019484" cy="584775"/>
            </a:xfrm>
            <a:prstGeom prst="rect">
              <a:avLst/>
            </a:prstGeom>
          </p:spPr>
          <p:txBody>
            <a:bodyPr wrap="square">
              <a:spAutoFit/>
            </a:bodyPr>
            <a:lstStyle/>
            <a:p>
              <a:pPr algn="ctr"/>
              <a:r>
                <a:rPr lang="zh-CN" altLang="en-US" sz="3200" b="1" dirty="0">
                  <a:solidFill>
                    <a:schemeClr val="bg1"/>
                  </a:solidFill>
                  <a:cs typeface="+mn-ea"/>
                  <a:sym typeface="+mn-lt"/>
                </a:rPr>
                <a:t>舵主制度</a:t>
              </a:r>
              <a:endParaRPr lang="zh-CN" altLang="en-US" sz="3200" b="1" dirty="0">
                <a:solidFill>
                  <a:schemeClr val="bg1"/>
                </a:solidFill>
                <a:cs typeface="+mn-ea"/>
                <a:sym typeface="+mn-lt"/>
              </a:endParaRPr>
            </a:p>
          </p:txBody>
        </p:sp>
      </p:grpSp>
      <p:grpSp>
        <p:nvGrpSpPr>
          <p:cNvPr id="52" name="Group 39"/>
          <p:cNvGrpSpPr/>
          <p:nvPr/>
        </p:nvGrpSpPr>
        <p:grpSpPr>
          <a:xfrm>
            <a:off x="9354059" y="2060946"/>
            <a:ext cx="2019484" cy="1804270"/>
            <a:chOff x="875738" y="2060948"/>
            <a:chExt cx="2019484" cy="1804270"/>
          </a:xfrm>
        </p:grpSpPr>
        <p:sp>
          <p:nvSpPr>
            <p:cNvPr id="53" name="椭圆 52"/>
            <p:cNvSpPr/>
            <p:nvPr/>
          </p:nvSpPr>
          <p:spPr>
            <a:xfrm>
              <a:off x="1350075" y="2060948"/>
              <a:ext cx="1070811" cy="1070811"/>
            </a:xfrm>
            <a:prstGeom prst="ellipse">
              <a:avLst/>
            </a:prstGeom>
            <a:gradFill>
              <a:gsLst>
                <a:gs pos="0">
                  <a:srgbClr val="2EFEF4"/>
                </a:gs>
                <a:gs pos="100000">
                  <a:schemeClr val="tx2">
                    <a:lumMod val="90000"/>
                  </a:schemeClr>
                </a:gs>
                <a:gs pos="33000">
                  <a:srgbClr val="0932D8"/>
                </a:gs>
                <a:gs pos="74000">
                  <a:srgbClr val="00149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4" name="security-lock_17321"/>
            <p:cNvSpPr>
              <a:spLocks noChangeAspect="1"/>
            </p:cNvSpPr>
            <p:nvPr/>
          </p:nvSpPr>
          <p:spPr bwMode="auto">
            <a:xfrm>
              <a:off x="1645324" y="2291511"/>
              <a:ext cx="480311" cy="609685"/>
            </a:xfrm>
            <a:custGeom>
              <a:avLst/>
              <a:gdLst>
                <a:gd name="T0" fmla="*/ 121763 h 600884"/>
                <a:gd name="T1" fmla="*/ 121763 h 600884"/>
                <a:gd name="T2" fmla="*/ 121763 h 600884"/>
                <a:gd name="T3" fmla="*/ 121763 h 600884"/>
                <a:gd name="T4" fmla="*/ 121763 h 600884"/>
                <a:gd name="T5" fmla="*/ 121763 h 600884"/>
                <a:gd name="T6" fmla="*/ 121763 h 600884"/>
                <a:gd name="T7" fmla="*/ 121763 h 600884"/>
                <a:gd name="T8" fmla="*/ 121763 h 600884"/>
                <a:gd name="T9" fmla="*/ 121763 h 600884"/>
                <a:gd name="T10" fmla="*/ 121763 h 600884"/>
                <a:gd name="T11" fmla="*/ 121763 h 600884"/>
                <a:gd name="T12" fmla="*/ 121763 h 600884"/>
                <a:gd name="T13" fmla="*/ 121763 h 600884"/>
                <a:gd name="T14" fmla="*/ 121763 h 600884"/>
                <a:gd name="T15" fmla="*/ 121763 h 600884"/>
                <a:gd name="T16" fmla="*/ 121763 h 600884"/>
                <a:gd name="T17" fmla="*/ 121763 h 600884"/>
                <a:gd name="T18" fmla="*/ 121763 h 600884"/>
                <a:gd name="T19" fmla="*/ 121763 h 600884"/>
                <a:gd name="T20" fmla="*/ 121763 h 600884"/>
                <a:gd name="T21" fmla="*/ 121763 h 600884"/>
                <a:gd name="T22" fmla="*/ 121763 h 600884"/>
                <a:gd name="T23" fmla="*/ 121763 h 600884"/>
                <a:gd name="T24" fmla="*/ 121763 h 600884"/>
                <a:gd name="T25" fmla="*/ 121763 h 600884"/>
                <a:gd name="T26" fmla="*/ 121763 h 600884"/>
                <a:gd name="T27" fmla="*/ 121763 h 600884"/>
                <a:gd name="T28" fmla="*/ 121763 h 600884"/>
                <a:gd name="T29" fmla="*/ 121763 h 600884"/>
                <a:gd name="T30" fmla="*/ 121763 h 600884"/>
                <a:gd name="T31" fmla="*/ 121763 h 600884"/>
                <a:gd name="T32" fmla="*/ 121763 h 600884"/>
                <a:gd name="T33" fmla="*/ 121763 h 600884"/>
                <a:gd name="T34" fmla="*/ 121763 h 600884"/>
                <a:gd name="T35" fmla="*/ 121763 h 600884"/>
                <a:gd name="T36" fmla="*/ 121763 h 600884"/>
                <a:gd name="T37" fmla="*/ 121763 h 600884"/>
                <a:gd name="T38" fmla="*/ 121763 h 600884"/>
                <a:gd name="T39" fmla="*/ 121763 h 600884"/>
                <a:gd name="T40" fmla="*/ 121763 h 600884"/>
                <a:gd name="T41" fmla="*/ 121763 h 600884"/>
                <a:gd name="T42" fmla="*/ 121763 h 600884"/>
                <a:gd name="T43" fmla="*/ 121763 h 600884"/>
                <a:gd name="T44" fmla="*/ 121763 h 600884"/>
                <a:gd name="T45" fmla="*/ 121763 h 600884"/>
                <a:gd name="T46" fmla="*/ 121763 h 600884"/>
                <a:gd name="T47" fmla="*/ 121763 h 600884"/>
                <a:gd name="T48" fmla="*/ 121763 h 600884"/>
                <a:gd name="T49" fmla="*/ 121763 h 600884"/>
                <a:gd name="T50" fmla="*/ 121763 h 600884"/>
                <a:gd name="T51" fmla="*/ 121763 h 600884"/>
                <a:gd name="T52" fmla="*/ 121763 h 600884"/>
                <a:gd name="T53" fmla="*/ 121763 h 600884"/>
                <a:gd name="T54" fmla="*/ 121763 h 600884"/>
                <a:gd name="T55" fmla="*/ 121763 h 600884"/>
                <a:gd name="T56" fmla="*/ 121763 h 600884"/>
                <a:gd name="T57" fmla="*/ 121763 h 600884"/>
                <a:gd name="T58" fmla="*/ 121763 h 600884"/>
                <a:gd name="T59" fmla="*/ 121763 h 600884"/>
                <a:gd name="T60" fmla="*/ 121763 h 600884"/>
                <a:gd name="T61" fmla="*/ 121763 h 600884"/>
                <a:gd name="T62" fmla="*/ 121763 h 600884"/>
                <a:gd name="T63" fmla="*/ 121763 h 600884"/>
                <a:gd name="T64" fmla="*/ 121763 h 600884"/>
                <a:gd name="T65" fmla="*/ 121763 h 600884"/>
                <a:gd name="T66" fmla="*/ 121763 h 600884"/>
                <a:gd name="T67" fmla="*/ 121763 h 600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48" h="2350">
                  <a:moveTo>
                    <a:pt x="558" y="2350"/>
                  </a:moveTo>
                  <a:lnTo>
                    <a:pt x="1848" y="2350"/>
                  </a:lnTo>
                  <a:cubicBezTo>
                    <a:pt x="1848" y="2350"/>
                    <a:pt x="1474" y="2049"/>
                    <a:pt x="1482" y="1719"/>
                  </a:cubicBezTo>
                  <a:cubicBezTo>
                    <a:pt x="1486" y="1535"/>
                    <a:pt x="1848" y="1301"/>
                    <a:pt x="1846" y="790"/>
                  </a:cubicBezTo>
                  <a:cubicBezTo>
                    <a:pt x="1845" y="534"/>
                    <a:pt x="1596" y="107"/>
                    <a:pt x="1173" y="53"/>
                  </a:cubicBezTo>
                  <a:cubicBezTo>
                    <a:pt x="750" y="0"/>
                    <a:pt x="434" y="93"/>
                    <a:pt x="295" y="354"/>
                  </a:cubicBezTo>
                  <a:cubicBezTo>
                    <a:pt x="157" y="615"/>
                    <a:pt x="146" y="844"/>
                    <a:pt x="157" y="886"/>
                  </a:cubicBezTo>
                  <a:cubicBezTo>
                    <a:pt x="168" y="929"/>
                    <a:pt x="213" y="1009"/>
                    <a:pt x="213" y="1009"/>
                  </a:cubicBezTo>
                  <a:cubicBezTo>
                    <a:pt x="213" y="1009"/>
                    <a:pt x="0" y="1336"/>
                    <a:pt x="13" y="1389"/>
                  </a:cubicBezTo>
                  <a:cubicBezTo>
                    <a:pt x="27" y="1442"/>
                    <a:pt x="173" y="1471"/>
                    <a:pt x="173" y="1471"/>
                  </a:cubicBezTo>
                  <a:cubicBezTo>
                    <a:pt x="173" y="1471"/>
                    <a:pt x="186" y="1508"/>
                    <a:pt x="159" y="1580"/>
                  </a:cubicBezTo>
                  <a:cubicBezTo>
                    <a:pt x="133" y="1652"/>
                    <a:pt x="209" y="1735"/>
                    <a:pt x="232" y="1764"/>
                  </a:cubicBezTo>
                  <a:cubicBezTo>
                    <a:pt x="254" y="1793"/>
                    <a:pt x="200" y="1884"/>
                    <a:pt x="218" y="1935"/>
                  </a:cubicBezTo>
                  <a:cubicBezTo>
                    <a:pt x="237" y="1985"/>
                    <a:pt x="325" y="2046"/>
                    <a:pt x="426" y="2033"/>
                  </a:cubicBezTo>
                  <a:cubicBezTo>
                    <a:pt x="527" y="2020"/>
                    <a:pt x="657" y="1996"/>
                    <a:pt x="702" y="1988"/>
                  </a:cubicBezTo>
                  <a:cubicBezTo>
                    <a:pt x="803" y="2227"/>
                    <a:pt x="558" y="2350"/>
                    <a:pt x="558" y="2350"/>
                  </a:cubicBezTo>
                  <a:close/>
                  <a:moveTo>
                    <a:pt x="1109" y="1570"/>
                  </a:moveTo>
                  <a:cubicBezTo>
                    <a:pt x="1012" y="1570"/>
                    <a:pt x="947" y="1499"/>
                    <a:pt x="947" y="1404"/>
                  </a:cubicBezTo>
                  <a:cubicBezTo>
                    <a:pt x="947" y="1307"/>
                    <a:pt x="1014" y="1237"/>
                    <a:pt x="1109" y="1237"/>
                  </a:cubicBezTo>
                  <a:cubicBezTo>
                    <a:pt x="1208" y="1237"/>
                    <a:pt x="1272" y="1307"/>
                    <a:pt x="1274" y="1404"/>
                  </a:cubicBezTo>
                  <a:cubicBezTo>
                    <a:pt x="1274" y="1498"/>
                    <a:pt x="1208" y="1570"/>
                    <a:pt x="1109" y="1570"/>
                  </a:cubicBezTo>
                  <a:close/>
                  <a:moveTo>
                    <a:pt x="1135" y="298"/>
                  </a:moveTo>
                  <a:cubicBezTo>
                    <a:pt x="1376" y="298"/>
                    <a:pt x="1486" y="431"/>
                    <a:pt x="1486" y="583"/>
                  </a:cubicBezTo>
                  <a:cubicBezTo>
                    <a:pt x="1486" y="722"/>
                    <a:pt x="1400" y="813"/>
                    <a:pt x="1331" y="890"/>
                  </a:cubicBezTo>
                  <a:cubicBezTo>
                    <a:pt x="1263" y="965"/>
                    <a:pt x="1235" y="1036"/>
                    <a:pt x="1237" y="1118"/>
                  </a:cubicBezTo>
                  <a:lnTo>
                    <a:pt x="1237" y="1151"/>
                  </a:lnTo>
                  <a:lnTo>
                    <a:pt x="994" y="1151"/>
                  </a:lnTo>
                  <a:lnTo>
                    <a:pt x="992" y="1104"/>
                  </a:lnTo>
                  <a:cubicBezTo>
                    <a:pt x="987" y="1010"/>
                    <a:pt x="1018" y="915"/>
                    <a:pt x="1100" y="817"/>
                  </a:cubicBezTo>
                  <a:cubicBezTo>
                    <a:pt x="1159" y="747"/>
                    <a:pt x="1206" y="689"/>
                    <a:pt x="1206" y="627"/>
                  </a:cubicBezTo>
                  <a:cubicBezTo>
                    <a:pt x="1206" y="563"/>
                    <a:pt x="1164" y="521"/>
                    <a:pt x="1073" y="517"/>
                  </a:cubicBezTo>
                  <a:cubicBezTo>
                    <a:pt x="1012" y="517"/>
                    <a:pt x="939" y="539"/>
                    <a:pt x="892" y="572"/>
                  </a:cubicBezTo>
                  <a:lnTo>
                    <a:pt x="830" y="373"/>
                  </a:lnTo>
                  <a:cubicBezTo>
                    <a:pt x="895" y="334"/>
                    <a:pt x="1005" y="298"/>
                    <a:pt x="1135" y="298"/>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5" name="矩形 54"/>
            <p:cNvSpPr/>
            <p:nvPr/>
          </p:nvSpPr>
          <p:spPr>
            <a:xfrm>
              <a:off x="875738" y="3281653"/>
              <a:ext cx="2019484" cy="583565"/>
            </a:xfrm>
            <a:prstGeom prst="rect">
              <a:avLst/>
            </a:prstGeom>
          </p:spPr>
          <p:txBody>
            <a:bodyPr wrap="square">
              <a:spAutoFit/>
            </a:bodyPr>
            <a:lstStyle/>
            <a:p>
              <a:pPr algn="ctr"/>
              <a:r>
                <a:rPr lang="zh-CN" altLang="en-US" sz="3200" b="1" dirty="0">
                  <a:gradFill>
                    <a:gsLst>
                      <a:gs pos="0">
                        <a:srgbClr val="2EFEF4"/>
                      </a:gs>
                      <a:gs pos="100000">
                        <a:schemeClr val="bg1"/>
                      </a:gs>
                    </a:gsLst>
                    <a:lin ang="0" scaled="0"/>
                  </a:gradFill>
                  <a:highlight>
                    <a:srgbClr val="0000FF"/>
                  </a:highlight>
                  <a:cs typeface="+mn-ea"/>
                  <a:sym typeface="+mn-lt"/>
                </a:rPr>
                <a:t>三生联盟</a:t>
              </a:r>
              <a:endParaRPr lang="zh-CN" altLang="en-US" sz="3200" b="1" dirty="0">
                <a:gradFill>
                  <a:gsLst>
                    <a:gs pos="0">
                      <a:srgbClr val="2EFEF4"/>
                    </a:gs>
                    <a:gs pos="100000">
                      <a:schemeClr val="bg1"/>
                    </a:gs>
                  </a:gsLst>
                  <a:lin ang="0" scaled="0"/>
                </a:gradFill>
                <a:highlight>
                  <a:srgbClr val="0000FF"/>
                </a:highlight>
                <a:cs typeface="+mn-ea"/>
                <a:sym typeface="+mn-lt"/>
              </a:endParaRPr>
            </a:p>
          </p:txBody>
        </p:sp>
      </p:gr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54769" y="392629"/>
            <a:ext cx="2555330" cy="441964"/>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r>
              <a:rPr lang="zh-CN" altLang="en-US" dirty="0">
                <a:solidFill>
                  <a:schemeClr val="bg1"/>
                </a:solidFill>
              </a:rPr>
              <a:t>三生联盟</a:t>
            </a:r>
            <a:endParaRPr lang="zh-CN" altLang="en-US" dirty="0">
              <a:solidFill>
                <a:schemeClr val="bg1"/>
              </a:solidFill>
            </a:endParaRPr>
          </a:p>
        </p:txBody>
      </p:sp>
      <p:pic>
        <p:nvPicPr>
          <p:cNvPr id="5" name="图片 4"/>
          <p:cNvPicPr>
            <a:picLocks noChangeAspect="1"/>
          </p:cNvPicPr>
          <p:nvPr/>
        </p:nvPicPr>
        <p:blipFill>
          <a:blip r:embed="rId1" cstate="screen"/>
          <a:stretch>
            <a:fillRect/>
          </a:stretch>
        </p:blipFill>
        <p:spPr>
          <a:xfrm>
            <a:off x="236623" y="204538"/>
            <a:ext cx="818146" cy="818146"/>
          </a:xfrm>
          <a:prstGeom prst="rect">
            <a:avLst/>
          </a:prstGeom>
        </p:spPr>
      </p:pic>
      <p:graphicFrame>
        <p:nvGraphicFramePr>
          <p:cNvPr id="2" name="图示 1"/>
          <p:cNvGraphicFramePr/>
          <p:nvPr/>
        </p:nvGraphicFramePr>
        <p:xfrm>
          <a:off x="3726180" y="871855"/>
          <a:ext cx="7733665" cy="5114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本框 5"/>
          <p:cNvSpPr txBox="1"/>
          <p:nvPr/>
        </p:nvSpPr>
        <p:spPr>
          <a:xfrm>
            <a:off x="2199005" y="1306830"/>
            <a:ext cx="3105150" cy="4831080"/>
          </a:xfrm>
          <a:prstGeom prst="rect">
            <a:avLst/>
          </a:prstGeom>
          <a:noFill/>
        </p:spPr>
        <p:txBody>
          <a:bodyPr wrap="square" rtlCol="0">
            <a:spAutoFit/>
          </a:bodyPr>
          <a:p>
            <a:r>
              <a:rPr lang="en-US" altLang="zh-CN" sz="2800">
                <a:solidFill>
                  <a:schemeClr val="bg1"/>
                </a:solidFill>
                <a:highlight>
                  <a:srgbClr val="FF0000"/>
                </a:highlight>
              </a:rPr>
              <a:t>1</a:t>
            </a:r>
            <a:r>
              <a:rPr lang="zh-CN" altLang="en-US" sz="2800">
                <a:solidFill>
                  <a:schemeClr val="bg1"/>
                </a:solidFill>
                <a:highlight>
                  <a:srgbClr val="FF0000"/>
                </a:highlight>
              </a:rPr>
              <a:t>、</a:t>
            </a:r>
            <a:r>
              <a:rPr lang="en-US" altLang="zh-CN" sz="2800">
                <a:solidFill>
                  <a:schemeClr val="bg1"/>
                </a:solidFill>
                <a:highlight>
                  <a:srgbClr val="FF0000"/>
                </a:highlight>
              </a:rPr>
              <a:t>“</a:t>
            </a:r>
            <a:r>
              <a:rPr lang="zh-CN" altLang="en-US" sz="2800">
                <a:solidFill>
                  <a:schemeClr val="bg1"/>
                </a:solidFill>
                <a:highlight>
                  <a:srgbClr val="FF0000"/>
                </a:highlight>
              </a:rPr>
              <a:t>一手产品、一手客户</a:t>
            </a:r>
            <a:r>
              <a:rPr lang="en-US" altLang="zh-CN" sz="2800">
                <a:solidFill>
                  <a:schemeClr val="bg1"/>
                </a:solidFill>
                <a:highlight>
                  <a:srgbClr val="FF0000"/>
                </a:highlight>
              </a:rPr>
              <a:t>”</a:t>
            </a:r>
            <a:r>
              <a:rPr lang="zh-CN" altLang="en-US" sz="2800">
                <a:solidFill>
                  <a:schemeClr val="bg1"/>
                </a:solidFill>
                <a:highlight>
                  <a:srgbClr val="FF0000"/>
                </a:highlight>
              </a:rPr>
              <a:t>让我们与众不同；</a:t>
            </a:r>
            <a:endParaRPr lang="zh-CN" altLang="en-US" sz="2800">
              <a:solidFill>
                <a:schemeClr val="bg1"/>
              </a:solidFill>
              <a:highlight>
                <a:srgbClr val="FF0000"/>
              </a:highlight>
            </a:endParaRPr>
          </a:p>
          <a:p>
            <a:endParaRPr lang="zh-CN" altLang="en-US" sz="2800">
              <a:solidFill>
                <a:schemeClr val="bg1"/>
              </a:solidFill>
              <a:highlight>
                <a:srgbClr val="FF0000"/>
              </a:highlight>
            </a:endParaRPr>
          </a:p>
          <a:p>
            <a:r>
              <a:rPr lang="en-US" altLang="zh-CN" sz="2800">
                <a:solidFill>
                  <a:schemeClr val="bg1"/>
                </a:solidFill>
                <a:highlight>
                  <a:srgbClr val="FF0000"/>
                </a:highlight>
              </a:rPr>
              <a:t>2</a:t>
            </a:r>
            <a:r>
              <a:rPr lang="zh-CN" altLang="en-US" sz="2800">
                <a:solidFill>
                  <a:schemeClr val="bg1"/>
                </a:solidFill>
                <a:highlight>
                  <a:srgbClr val="FF0000"/>
                </a:highlight>
              </a:rPr>
              <a:t>、生态免费，生意挣钱；</a:t>
            </a:r>
            <a:endParaRPr lang="zh-CN" altLang="en-US" sz="2800">
              <a:solidFill>
                <a:schemeClr val="bg1"/>
              </a:solidFill>
              <a:highlight>
                <a:srgbClr val="FF0000"/>
              </a:highlight>
            </a:endParaRPr>
          </a:p>
          <a:p>
            <a:endParaRPr lang="zh-CN" altLang="en-US" sz="2800">
              <a:solidFill>
                <a:schemeClr val="bg1"/>
              </a:solidFill>
              <a:highlight>
                <a:srgbClr val="FF0000"/>
              </a:highlight>
            </a:endParaRPr>
          </a:p>
          <a:p>
            <a:r>
              <a:rPr lang="en-US" altLang="zh-CN" sz="2800">
                <a:solidFill>
                  <a:schemeClr val="bg1"/>
                </a:solidFill>
                <a:highlight>
                  <a:srgbClr val="FF0000"/>
                </a:highlight>
              </a:rPr>
              <a:t>3</a:t>
            </a:r>
            <a:r>
              <a:rPr lang="zh-CN" altLang="en-US" sz="2800">
                <a:solidFill>
                  <a:schemeClr val="bg1"/>
                </a:solidFill>
                <a:highlight>
                  <a:srgbClr val="FF0000"/>
                </a:highlight>
              </a:rPr>
              <a:t>、生态、生意、生活，这就是我们的三生联盟！</a:t>
            </a:r>
            <a:endParaRPr lang="zh-CN" altLang="en-US" sz="2800">
              <a:solidFill>
                <a:schemeClr val="bg1"/>
              </a:solidFill>
              <a:highlight>
                <a:srgbClr val="FF0000"/>
              </a:highlight>
            </a:endParaRPr>
          </a:p>
          <a:p>
            <a:endParaRPr lang="zh-CN" altLang="en-US" sz="2800">
              <a:solidFill>
                <a:schemeClr val="bg1"/>
              </a:solidFill>
              <a:highlight>
                <a:srgbClr val="FF0000"/>
              </a:highlight>
            </a:endParaRPr>
          </a:p>
        </p:txBody>
      </p:sp>
      <p:sp>
        <p:nvSpPr>
          <p:cNvPr id="8" name="文本框 7"/>
          <p:cNvSpPr txBox="1"/>
          <p:nvPr/>
        </p:nvSpPr>
        <p:spPr>
          <a:xfrm>
            <a:off x="5123180" y="6137910"/>
            <a:ext cx="4940300" cy="521970"/>
          </a:xfrm>
          <a:prstGeom prst="rect">
            <a:avLst/>
          </a:prstGeom>
          <a:noFill/>
        </p:spPr>
        <p:txBody>
          <a:bodyPr wrap="square" rtlCol="0">
            <a:spAutoFit/>
          </a:bodyPr>
          <a:p>
            <a:r>
              <a:rPr lang="en-US" altLang="zh-CN" sz="2800">
                <a:solidFill>
                  <a:schemeClr val="bg1"/>
                </a:solidFill>
                <a:highlight>
                  <a:srgbClr val="FF0000"/>
                </a:highlight>
              </a:rPr>
              <a:t>ToB</a:t>
            </a:r>
            <a:r>
              <a:rPr lang="zh-CN" altLang="en-US" sz="2800">
                <a:solidFill>
                  <a:schemeClr val="bg1"/>
                </a:solidFill>
                <a:highlight>
                  <a:srgbClr val="FF0000"/>
                </a:highlight>
              </a:rPr>
              <a:t>三生联盟：链接一切可能</a:t>
            </a:r>
            <a:endParaRPr lang="zh-CN" altLang="en-US" sz="2800">
              <a:solidFill>
                <a:schemeClr val="bg1"/>
              </a:solidFill>
              <a:highlight>
                <a:srgbClr val="FF0000"/>
              </a:highlight>
            </a:endParaRPr>
          </a:p>
        </p:txBody>
      </p:sp>
    </p:spTree>
    <p:custDataLst>
      <p:tags r:id="rId7"/>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54735" y="1828499"/>
            <a:ext cx="10082530" cy="2553335"/>
          </a:xfrm>
          <a:prstGeom prst="rect">
            <a:avLst/>
          </a:prstGeom>
          <a:noFill/>
        </p:spPr>
        <p:txBody>
          <a:bodyPr wrap="square" rtlCol="0">
            <a:spAutoFit/>
          </a:bodyPr>
          <a:lstStyle>
            <a:defPPr>
              <a:defRPr lang="zh-CN"/>
            </a:defPPr>
            <a:lvl1pPr>
              <a:defRPr sz="2000" b="1">
                <a:solidFill>
                  <a:schemeClr val="bg1"/>
                </a:solidFill>
              </a:defRPr>
            </a:lvl1pPr>
          </a:lstStyle>
          <a:p>
            <a:pPr marL="285750" indent="-285750">
              <a:buFont typeface="Wingdings" panose="05000000000000000000" charset="0"/>
              <a:buChar char="p"/>
            </a:pPr>
            <a:r>
              <a:rPr lang="zh-CN" altLang="en-US" b="0" dirty="0"/>
              <a:t>我为人人、人人为我，寒冬季节，报团取暖</a:t>
            </a:r>
            <a:endParaRPr lang="zh-CN" altLang="en-US" b="0" dirty="0"/>
          </a:p>
          <a:p>
            <a:pPr marL="285750" indent="-285750">
              <a:buFont typeface="Wingdings" panose="05000000000000000000" charset="0"/>
              <a:buChar char="p"/>
            </a:pPr>
            <a:r>
              <a:rPr lang="zh-CN" altLang="en-US" b="0" dirty="0"/>
              <a:t>联盟的价值是为所有联盟会员创造链接（通讯录链接、社群链接、产品链接、客户链接和生态链接）的机会</a:t>
            </a:r>
            <a:endParaRPr lang="zh-CN" altLang="en-US" b="0" dirty="0"/>
          </a:p>
          <a:p>
            <a:pPr marL="285750" indent="-285750">
              <a:buFont typeface="Wingdings" panose="05000000000000000000" charset="0"/>
              <a:buChar char="p"/>
            </a:pPr>
            <a:r>
              <a:rPr lang="zh-CN" altLang="en-US" b="0" dirty="0"/>
              <a:t>联盟去中心化，通讯录无门槛分享给所有的家人，理论上每个家人一加入联盟就有瞬间链接所有家人的机会，至于链接多少，产生多少价值，关键在于家人参与的程度，而与联盟无关。</a:t>
            </a:r>
            <a:endParaRPr lang="zh-CN" altLang="en-US" b="0" dirty="0"/>
          </a:p>
          <a:p>
            <a:pPr marL="285750" indent="-285750">
              <a:buFont typeface="Wingdings" panose="05000000000000000000" charset="0"/>
              <a:buChar char="p"/>
            </a:pPr>
            <a:r>
              <a:rPr lang="zh-CN" altLang="en-US" b="0" dirty="0"/>
              <a:t>一群有共同价值观、共同行为、共同利益的家人一起做一件没人做过的对行业对社会有意义有价值的事。</a:t>
            </a:r>
            <a:endParaRPr lang="zh-CN" altLang="en-US" sz="1800" b="0" dirty="0"/>
          </a:p>
        </p:txBody>
      </p:sp>
      <p:sp>
        <p:nvSpPr>
          <p:cNvPr id="4" name="标题 1"/>
          <p:cNvSpPr txBox="1"/>
          <p:nvPr/>
        </p:nvSpPr>
        <p:spPr>
          <a:xfrm>
            <a:off x="1054769" y="392629"/>
            <a:ext cx="2555330" cy="441964"/>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r>
              <a:rPr lang="zh-CN" altLang="en-US" dirty="0">
                <a:solidFill>
                  <a:schemeClr val="bg1"/>
                </a:solidFill>
              </a:rPr>
              <a:t>联盟初心</a:t>
            </a:r>
            <a:endParaRPr lang="zh-CN" altLang="en-US" dirty="0">
              <a:solidFill>
                <a:schemeClr val="bg1"/>
              </a:solidFill>
            </a:endParaRPr>
          </a:p>
        </p:txBody>
      </p:sp>
      <p:pic>
        <p:nvPicPr>
          <p:cNvPr id="5" name="图片 4"/>
          <p:cNvPicPr>
            <a:picLocks noChangeAspect="1"/>
          </p:cNvPicPr>
          <p:nvPr/>
        </p:nvPicPr>
        <p:blipFill>
          <a:blip r:embed="rId1" cstate="screen"/>
          <a:stretch>
            <a:fillRect/>
          </a:stretch>
        </p:blipFill>
        <p:spPr>
          <a:xfrm>
            <a:off x="236623" y="204538"/>
            <a:ext cx="818146" cy="818146"/>
          </a:xfrm>
          <a:prstGeom prst="rect">
            <a:avLst/>
          </a:prstGeom>
        </p:spPr>
      </p:pic>
    </p:spTree>
    <p:custDataLst>
      <p:tags r:id="rId2"/>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31356" y="829500"/>
            <a:ext cx="9365615" cy="5186163"/>
          </a:xfrm>
          <a:prstGeom prst="rect">
            <a:avLst/>
          </a:prstGeom>
          <a:noFill/>
        </p:spPr>
        <p:txBody>
          <a:bodyPr wrap="square" rtlCol="0">
            <a:spAutoFit/>
          </a:bodyPr>
          <a:lstStyle/>
          <a:p>
            <a:pPr>
              <a:lnSpc>
                <a:spcPct val="150000"/>
              </a:lnSpc>
            </a:pPr>
            <a:r>
              <a:rPr lang="zh-CN" altLang="en-US" sz="2800" b="1" dirty="0">
                <a:solidFill>
                  <a:schemeClr val="bg1"/>
                </a:solidFill>
              </a:rPr>
              <a:t>让我们一起</a:t>
            </a:r>
            <a:endParaRPr lang="zh-CN" altLang="en-US" sz="2800" b="1" dirty="0">
              <a:solidFill>
                <a:schemeClr val="bg1"/>
              </a:solidFill>
            </a:endParaRPr>
          </a:p>
          <a:p>
            <a:pPr>
              <a:lnSpc>
                <a:spcPct val="150000"/>
              </a:lnSpc>
            </a:pPr>
            <a:r>
              <a:rPr lang="zh-CN" altLang="en-US" sz="2800" b="1" dirty="0">
                <a:solidFill>
                  <a:schemeClr val="bg1"/>
                </a:solidFill>
              </a:rPr>
              <a:t>整合资源、合作共赢</a:t>
            </a:r>
            <a:endParaRPr lang="zh-CN" altLang="en-US" sz="2800" b="1" dirty="0">
              <a:solidFill>
                <a:schemeClr val="bg1"/>
              </a:solidFill>
            </a:endParaRPr>
          </a:p>
          <a:p>
            <a:pPr>
              <a:lnSpc>
                <a:spcPct val="150000"/>
              </a:lnSpc>
            </a:pPr>
            <a:r>
              <a:rPr lang="zh-CN" altLang="en-US" sz="2800" b="1" dirty="0">
                <a:solidFill>
                  <a:schemeClr val="bg1"/>
                </a:solidFill>
              </a:rPr>
              <a:t>企业虽小，但可以做全国生意</a:t>
            </a:r>
            <a:endParaRPr lang="zh-CN" altLang="en-US" sz="2800" b="1" dirty="0">
              <a:solidFill>
                <a:schemeClr val="bg1"/>
              </a:solidFill>
            </a:endParaRPr>
          </a:p>
          <a:p>
            <a:pPr>
              <a:lnSpc>
                <a:spcPct val="150000"/>
              </a:lnSpc>
            </a:pPr>
            <a:r>
              <a:rPr lang="zh-CN" altLang="en-US" sz="2800" b="1" dirty="0">
                <a:solidFill>
                  <a:schemeClr val="bg1"/>
                </a:solidFill>
              </a:rPr>
              <a:t>用确定的资源抵御不确定的风险</a:t>
            </a:r>
            <a:endParaRPr lang="zh-CN" altLang="en-US" sz="2800" b="1" dirty="0">
              <a:solidFill>
                <a:schemeClr val="bg1"/>
              </a:solidFill>
            </a:endParaRPr>
          </a:p>
          <a:p>
            <a:pPr>
              <a:lnSpc>
                <a:spcPct val="150000"/>
              </a:lnSpc>
            </a:pPr>
            <a:r>
              <a:rPr lang="zh-CN" altLang="en-US" sz="2800" b="1" dirty="0">
                <a:solidFill>
                  <a:schemeClr val="bg1"/>
                </a:solidFill>
              </a:rPr>
              <a:t>让自己及自己背后的业务永葆青春活力</a:t>
            </a:r>
            <a:endParaRPr lang="zh-CN" altLang="en-US" sz="2800" b="1" dirty="0">
              <a:solidFill>
                <a:schemeClr val="bg1"/>
              </a:solidFill>
            </a:endParaRPr>
          </a:p>
          <a:p>
            <a:pPr>
              <a:lnSpc>
                <a:spcPct val="150000"/>
              </a:lnSpc>
            </a:pPr>
            <a:r>
              <a:rPr lang="zh-CN" altLang="en-US" sz="2800" b="1" dirty="0">
                <a:solidFill>
                  <a:schemeClr val="bg1"/>
                </a:solidFill>
              </a:rPr>
              <a:t>一起协力、熬过寒冬、迎接春天，共享荣誉</a:t>
            </a:r>
            <a:endParaRPr lang="zh-CN" altLang="en-US" sz="2800" b="1" dirty="0">
              <a:solidFill>
                <a:schemeClr val="bg1"/>
              </a:solidFill>
            </a:endParaRPr>
          </a:p>
          <a:p>
            <a:pPr>
              <a:lnSpc>
                <a:spcPct val="150000"/>
              </a:lnSpc>
            </a:pPr>
            <a:r>
              <a:rPr lang="zh-CN" altLang="en-US" sz="2800" b="1" dirty="0">
                <a:solidFill>
                  <a:schemeClr val="bg1"/>
                </a:solidFill>
              </a:rPr>
              <a:t>美好的未来属于联盟的每一个人，所有人值得拥有</a:t>
            </a:r>
            <a:endParaRPr lang="zh-CN" altLang="en-US" sz="2800" b="1" dirty="0">
              <a:solidFill>
                <a:schemeClr val="bg1"/>
              </a:solidFill>
            </a:endParaRPr>
          </a:p>
          <a:p>
            <a:pPr>
              <a:lnSpc>
                <a:spcPct val="150000"/>
              </a:lnSpc>
            </a:pPr>
            <a:r>
              <a:rPr lang="zh-CN" altLang="en-US" sz="2800" b="1" dirty="0">
                <a:solidFill>
                  <a:schemeClr val="bg1"/>
                </a:solidFill>
              </a:rPr>
              <a:t>未来无论怎么变，我们在一起不会变，让我们一起走十年</a:t>
            </a:r>
            <a:endParaRPr lang="zh-CN" altLang="en-US" sz="2800" b="1" dirty="0">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14993" y="2348267"/>
            <a:ext cx="4263291" cy="1877437"/>
          </a:xfrm>
          <a:prstGeom prst="rect">
            <a:avLst/>
          </a:prstGeom>
          <a:noFill/>
        </p:spPr>
        <p:txBody>
          <a:bodyPr wrap="square" rtlCol="0">
            <a:spAutoFit/>
          </a:bodyPr>
          <a:lstStyle/>
          <a:p>
            <a:r>
              <a:rPr lang="zh-CN" altLang="en-US" sz="4400" b="1" dirty="0">
                <a:solidFill>
                  <a:schemeClr val="bg1"/>
                </a:solidFill>
              </a:rPr>
              <a:t>感谢各位的参与</a:t>
            </a:r>
            <a:endParaRPr lang="zh-CN" altLang="en-US" sz="4400" b="1" dirty="0">
              <a:solidFill>
                <a:schemeClr val="bg1"/>
              </a:solidFill>
            </a:endParaRPr>
          </a:p>
          <a:p>
            <a:endParaRPr lang="en-US" altLang="zh-CN" sz="2400" dirty="0" smtClean="0">
              <a:solidFill>
                <a:schemeClr val="bg1"/>
              </a:solidFill>
            </a:endParaRPr>
          </a:p>
          <a:p>
            <a:r>
              <a:rPr lang="zh-CN" altLang="en-US" sz="2400" dirty="0" smtClean="0">
                <a:solidFill>
                  <a:schemeClr val="bg1"/>
                </a:solidFill>
              </a:rPr>
              <a:t>有</a:t>
            </a:r>
            <a:r>
              <a:rPr lang="zh-CN" altLang="en-US" sz="2400" dirty="0">
                <a:solidFill>
                  <a:schemeClr val="bg1"/>
                </a:solidFill>
              </a:rPr>
              <a:t>更多</a:t>
            </a:r>
            <a:r>
              <a:rPr lang="zh-CN" altLang="en-US" sz="2400" dirty="0" smtClean="0">
                <a:solidFill>
                  <a:schemeClr val="bg1"/>
                </a:solidFill>
              </a:rPr>
              <a:t>问题     随时</a:t>
            </a:r>
            <a:r>
              <a:rPr lang="zh-CN" altLang="en-US" sz="2400" dirty="0">
                <a:solidFill>
                  <a:schemeClr val="bg1"/>
                </a:solidFill>
              </a:rPr>
              <a:t>联系</a:t>
            </a:r>
            <a:r>
              <a:rPr lang="zh-CN" altLang="en-US" sz="2400" dirty="0" smtClean="0">
                <a:solidFill>
                  <a:schemeClr val="bg1"/>
                </a:solidFill>
              </a:rPr>
              <a:t>我</a:t>
            </a:r>
            <a:endParaRPr lang="zh-CN" altLang="en-US" sz="2400" dirty="0">
              <a:solidFill>
                <a:schemeClr val="bg1"/>
              </a:solidFill>
            </a:endParaRPr>
          </a:p>
          <a:p>
            <a:r>
              <a:rPr lang="zh-CN" altLang="en-US" sz="2400" dirty="0">
                <a:solidFill>
                  <a:schemeClr val="bg1"/>
                </a:solidFill>
              </a:rPr>
              <a:t>手机</a:t>
            </a:r>
            <a:r>
              <a:rPr lang="en-US" altLang="zh-CN" sz="2400" dirty="0">
                <a:solidFill>
                  <a:schemeClr val="bg1"/>
                </a:solidFill>
              </a:rPr>
              <a:t>/</a:t>
            </a:r>
            <a:r>
              <a:rPr lang="zh-CN" altLang="en-US" sz="2400" dirty="0">
                <a:solidFill>
                  <a:schemeClr val="bg1"/>
                </a:solidFill>
              </a:rPr>
              <a:t>微</a:t>
            </a:r>
            <a:r>
              <a:rPr lang="zh-CN" altLang="en-US" sz="2400" dirty="0" smtClean="0">
                <a:solidFill>
                  <a:schemeClr val="bg1"/>
                </a:solidFill>
              </a:rPr>
              <a:t>信：</a:t>
            </a:r>
            <a:r>
              <a:rPr lang="en-US" altLang="zh-CN" sz="2400" dirty="0" smtClean="0">
                <a:solidFill>
                  <a:schemeClr val="bg1"/>
                </a:solidFill>
              </a:rPr>
              <a:t>15901233671</a:t>
            </a:r>
            <a:endParaRPr lang="en-US" altLang="zh-CN" sz="2400" dirty="0">
              <a:solidFill>
                <a:schemeClr val="bg1"/>
              </a:solidFill>
            </a:endParaRPr>
          </a:p>
        </p:txBody>
      </p:sp>
      <p:pic>
        <p:nvPicPr>
          <p:cNvPr id="5" name="图片 1"/>
          <p:cNvPicPr>
            <a:picLocks noChangeAspect="1"/>
          </p:cNvPicPr>
          <p:nvPr/>
        </p:nvPicPr>
        <p:blipFill>
          <a:blip r:embed="rId1"/>
          <a:stretch>
            <a:fillRect/>
          </a:stretch>
        </p:blipFill>
        <p:spPr>
          <a:xfrm>
            <a:off x="7517130" y="1847124"/>
            <a:ext cx="2776220" cy="2879725"/>
          </a:xfrm>
          <a:prstGeom prst="rect">
            <a:avLst/>
          </a:prstGeom>
          <a:noFill/>
          <a:ln>
            <a:noFill/>
          </a:ln>
        </p:spPr>
      </p:pic>
    </p:spTree>
    <p:custDataLst>
      <p:tags r:id="rId2"/>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44500" y="835025"/>
            <a:ext cx="11303000" cy="6023610"/>
          </a:xfrm>
          <a:prstGeom prst="roundRect">
            <a:avLst>
              <a:gd name="adj" fmla="val 1616"/>
            </a:avLst>
          </a:prstGeom>
          <a:gradFill>
            <a:gsLst>
              <a:gs pos="0">
                <a:srgbClr val="2EFEF4">
                  <a:alpha val="70000"/>
                </a:srgbClr>
              </a:gs>
              <a:gs pos="100000">
                <a:schemeClr val="tx2">
                  <a:lumMod val="90000"/>
                  <a:alpha val="70000"/>
                </a:schemeClr>
              </a:gs>
              <a:gs pos="33000">
                <a:srgbClr val="0932D8">
                  <a:alpha val="70000"/>
                </a:srgbClr>
              </a:gs>
              <a:gs pos="74000">
                <a:srgbClr val="001491">
                  <a:alpha val="7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 name="标题 1"/>
          <p:cNvSpPr>
            <a:spLocks noGrp="1"/>
          </p:cNvSpPr>
          <p:nvPr>
            <p:ph type="title" idx="4294967295"/>
          </p:nvPr>
        </p:nvSpPr>
        <p:spPr>
          <a:xfrm>
            <a:off x="1054769" y="392629"/>
            <a:ext cx="2344647" cy="441964"/>
          </a:xfrm>
          <a:prstGeom prst="rect">
            <a:avLst/>
          </a:prstGeom>
        </p:spPr>
        <p:txBody>
          <a:bodyPr>
            <a:noAutofit/>
          </a:bodyPr>
          <a:lstStyle/>
          <a:p>
            <a:r>
              <a:rPr lang="zh-CN" altLang="en-US" dirty="0">
                <a:solidFill>
                  <a:schemeClr val="bg1"/>
                </a:solidFill>
              </a:rPr>
              <a:t>联盟由来</a:t>
            </a:r>
            <a:endParaRPr lang="zh-CN" altLang="en-US" dirty="0">
              <a:solidFill>
                <a:schemeClr val="bg1"/>
              </a:solidFill>
            </a:endParaRPr>
          </a:p>
        </p:txBody>
      </p:sp>
      <p:sp>
        <p:nvSpPr>
          <p:cNvPr id="3" name="文本框 2"/>
          <p:cNvSpPr txBox="1"/>
          <p:nvPr/>
        </p:nvSpPr>
        <p:spPr>
          <a:xfrm>
            <a:off x="444500" y="835025"/>
            <a:ext cx="11570970" cy="6339205"/>
          </a:xfrm>
          <a:prstGeom prst="rect">
            <a:avLst/>
          </a:prstGeom>
          <a:noFill/>
        </p:spPr>
        <p:txBody>
          <a:bodyPr wrap="square" rtlCol="0" anchor="t">
            <a:spAutoFit/>
          </a:bodyPr>
          <a:lstStyle/>
          <a:p>
            <a:pPr indent="355600" algn="l"/>
            <a:r>
              <a:rPr lang="en-US" altLang="zh-CN" sz="1400">
                <a:solidFill>
                  <a:schemeClr val="bg1"/>
                </a:solidFill>
                <a:latin typeface="Calibri" panose="020F0502020204030204" charset="0"/>
                <a:ea typeface="宋体" panose="02010600030101010101" pitchFamily="2" charset="-122"/>
                <a:sym typeface="+mn-ea"/>
              </a:rPr>
              <a:t>        </a:t>
            </a:r>
            <a:r>
              <a:rPr lang="zh-CN" sz="1400">
                <a:solidFill>
                  <a:schemeClr val="bg1"/>
                </a:solidFill>
                <a:latin typeface="Calibri" panose="020F0502020204030204" charset="0"/>
                <a:ea typeface="宋体" panose="02010600030101010101" pitchFamily="2" charset="-122"/>
                <a:sym typeface="+mn-ea"/>
              </a:rPr>
              <a:t>在移动互联网时代流量红利触顶、两年多的疫情洗礼和“云、AI、互联网融合发展的大趋势下”，“中国互联网的新增长点是To B</a:t>
            </a:r>
            <a:endParaRPr lang="zh-CN" sz="1400">
              <a:solidFill>
                <a:schemeClr val="bg1"/>
              </a:solidFill>
              <a:latin typeface="Calibri" panose="020F0502020204030204" charset="0"/>
              <a:ea typeface="宋体" panose="02010600030101010101" pitchFamily="2" charset="-122"/>
              <a:sym typeface="+mn-ea"/>
            </a:endParaRPr>
          </a:p>
          <a:p>
            <a:pPr indent="355600" algn="l"/>
            <a:r>
              <a:rPr lang="zh-CN" sz="1400">
                <a:solidFill>
                  <a:schemeClr val="bg1"/>
                </a:solidFill>
                <a:latin typeface="Calibri" panose="020F0502020204030204" charset="0"/>
                <a:ea typeface="宋体" panose="02010600030101010101" pitchFamily="2" charset="-122"/>
                <a:sym typeface="+mn-ea"/>
              </a:rPr>
              <a:t>业务”已经成为科技公司的共识。服务传统企业、赋能传统企业、助力企业数字化转型成为接下来十年互联网的新战场。</a:t>
            </a:r>
            <a:endParaRPr lang="zh-CN" sz="1400" b="0">
              <a:solidFill>
                <a:schemeClr val="bg1"/>
              </a:solidFill>
              <a:latin typeface="Calibri" panose="020F0502020204030204" charset="0"/>
              <a:ea typeface="宋体" panose="02010600030101010101" pitchFamily="2" charset="-122"/>
            </a:endParaRPr>
          </a:p>
          <a:p>
            <a:pPr indent="355600" algn="l"/>
            <a:r>
              <a:rPr lang="en-US" altLang="zh-CN" sz="1400">
                <a:solidFill>
                  <a:schemeClr val="bg1"/>
                </a:solidFill>
                <a:latin typeface="Calibri" panose="020F0502020204030204" charset="0"/>
                <a:ea typeface="宋体" panose="02010600030101010101" pitchFamily="2" charset="-122"/>
                <a:sym typeface="+mn-ea"/>
              </a:rPr>
              <a:t>       </a:t>
            </a:r>
            <a:r>
              <a:rPr lang="zh-CN" sz="1400">
                <a:solidFill>
                  <a:schemeClr val="bg1"/>
                </a:solidFill>
                <a:latin typeface="Calibri" panose="020F0502020204030204" charset="0"/>
                <a:ea typeface="宋体" panose="02010600030101010101" pitchFamily="2" charset="-122"/>
                <a:sym typeface="+mn-ea"/>
              </a:rPr>
              <a:t>联盟观点：国内Tob市场不缺好产品，不缺好客户，缺把好产品传递给好客户的渠道。国内Tob市场注定是一个渠道为王的时代，手</a:t>
            </a:r>
            <a:endParaRPr lang="zh-CN" sz="1400">
              <a:solidFill>
                <a:schemeClr val="bg1"/>
              </a:solidFill>
              <a:latin typeface="Calibri" panose="020F0502020204030204" charset="0"/>
              <a:ea typeface="宋体" panose="02010600030101010101" pitchFamily="2" charset="-122"/>
              <a:sym typeface="+mn-ea"/>
            </a:endParaRPr>
          </a:p>
          <a:p>
            <a:pPr indent="355600" algn="l"/>
            <a:r>
              <a:rPr lang="zh-CN" sz="1400">
                <a:solidFill>
                  <a:schemeClr val="bg1"/>
                </a:solidFill>
                <a:latin typeface="Calibri" panose="020F0502020204030204" charset="0"/>
                <a:ea typeface="宋体" panose="02010600030101010101" pitchFamily="2" charset="-122"/>
                <a:sym typeface="+mn-ea"/>
              </a:rPr>
              <a:t>握好产品，如何高效地找到好客户；手中客户有好需求，如何能够帮助客户高效地找到好产品，就是未来联盟要帮助Tob业务总监们要</a:t>
            </a:r>
            <a:endParaRPr lang="zh-CN" sz="1400">
              <a:solidFill>
                <a:schemeClr val="bg1"/>
              </a:solidFill>
              <a:latin typeface="Calibri" panose="020F0502020204030204" charset="0"/>
              <a:ea typeface="宋体" panose="02010600030101010101" pitchFamily="2" charset="-122"/>
              <a:sym typeface="+mn-ea"/>
            </a:endParaRPr>
          </a:p>
          <a:p>
            <a:pPr indent="355600" algn="l"/>
            <a:r>
              <a:rPr lang="zh-CN" sz="1400">
                <a:solidFill>
                  <a:schemeClr val="bg1"/>
                </a:solidFill>
                <a:latin typeface="Calibri" panose="020F0502020204030204" charset="0"/>
                <a:ea typeface="宋体" panose="02010600030101010101" pitchFamily="2" charset="-122"/>
                <a:sym typeface="+mn-ea"/>
              </a:rPr>
              <a:t>做的事。</a:t>
            </a:r>
            <a:endParaRPr lang="zh-CN" sz="1400">
              <a:solidFill>
                <a:schemeClr val="bg1"/>
              </a:solidFill>
              <a:latin typeface="Calibri" panose="020F0502020204030204" charset="0"/>
              <a:ea typeface="宋体" panose="02010600030101010101" pitchFamily="2" charset="-122"/>
              <a:sym typeface="+mn-ea"/>
            </a:endParaRPr>
          </a:p>
          <a:p>
            <a:pPr indent="355600" algn="l"/>
            <a:r>
              <a:rPr lang="zh-CN" sz="1400">
                <a:solidFill>
                  <a:schemeClr val="bg1"/>
                </a:solidFill>
                <a:latin typeface="Calibri" panose="020F0502020204030204" charset="0"/>
                <a:ea typeface="宋体" panose="02010600030101010101" pitchFamily="2" charset="-122"/>
                <a:sym typeface="+mn-ea"/>
              </a:rPr>
              <a:t>一、联盟发起人：（排名不分先后）</a:t>
            </a:r>
            <a:endParaRPr lang="zh-CN" sz="1400">
              <a:solidFill>
                <a:schemeClr val="bg1"/>
              </a:solidFill>
              <a:latin typeface="Calibri" panose="020F0502020204030204" charset="0"/>
              <a:ea typeface="宋体" panose="02010600030101010101" pitchFamily="2" charset="-122"/>
              <a:sym typeface="+mn-ea"/>
            </a:endParaRPr>
          </a:p>
          <a:p>
            <a:pPr indent="355600" algn="l"/>
            <a:r>
              <a:rPr lang="zh-CN" sz="1400">
                <a:solidFill>
                  <a:schemeClr val="bg1"/>
                </a:solidFill>
                <a:latin typeface="Calibri" panose="020F0502020204030204" charset="0"/>
                <a:ea typeface="宋体" panose="02010600030101010101" pitchFamily="2" charset="-122"/>
                <a:sym typeface="+mn-ea"/>
              </a:rPr>
              <a:t>牛登林、张兆明、丁财兴、李进、张瑞、杨博、王东、席迎宾、彭斌、段昆、王永强、王涛、邵晓良、孙珊珊、孙春辉、宋方旭、刘晨、</a:t>
            </a:r>
            <a:endParaRPr lang="zh-CN" sz="1400">
              <a:solidFill>
                <a:schemeClr val="bg1"/>
              </a:solidFill>
              <a:latin typeface="Calibri" panose="020F0502020204030204" charset="0"/>
              <a:ea typeface="宋体" panose="02010600030101010101" pitchFamily="2" charset="-122"/>
              <a:sym typeface="+mn-ea"/>
            </a:endParaRPr>
          </a:p>
          <a:p>
            <a:pPr indent="355600" algn="l"/>
            <a:r>
              <a:rPr lang="zh-CN" sz="1400">
                <a:solidFill>
                  <a:schemeClr val="bg1"/>
                </a:solidFill>
                <a:latin typeface="Calibri" panose="020F0502020204030204" charset="0"/>
                <a:ea typeface="宋体" panose="02010600030101010101" pitchFamily="2" charset="-122"/>
                <a:sym typeface="+mn-ea"/>
              </a:rPr>
              <a:t>熊辉、王志海、杨帆、刘静、秦占平、杨东晓、伏军、彭萍萍、胡均涛、贾芳臣、曹雪、魏军、杜昊、杜小强、王笑、刘安国、董聪聪、</a:t>
            </a:r>
            <a:endParaRPr lang="zh-CN" sz="1400">
              <a:solidFill>
                <a:schemeClr val="bg1"/>
              </a:solidFill>
              <a:latin typeface="Calibri" panose="020F0502020204030204" charset="0"/>
              <a:ea typeface="宋体" panose="02010600030101010101" pitchFamily="2" charset="-122"/>
              <a:sym typeface="+mn-ea"/>
            </a:endParaRPr>
          </a:p>
          <a:p>
            <a:pPr indent="355600" algn="l"/>
            <a:r>
              <a:rPr lang="zh-CN" sz="1400">
                <a:solidFill>
                  <a:schemeClr val="bg1"/>
                </a:solidFill>
                <a:latin typeface="Calibri" panose="020F0502020204030204" charset="0"/>
                <a:ea typeface="宋体" panose="02010600030101010101" pitchFamily="2" charset="-122"/>
                <a:sym typeface="+mn-ea"/>
              </a:rPr>
              <a:t>潘禾为、陈儒山、方略、陈豪、李新、吕忠杰、夏婵、郭祺、杨建东、刘志理、韩卫、杨贵龙、刘兴远、吴明永、周云湘、马天骄、毛</a:t>
            </a:r>
            <a:endParaRPr lang="zh-CN" sz="1400">
              <a:solidFill>
                <a:schemeClr val="bg1"/>
              </a:solidFill>
              <a:latin typeface="Calibri" panose="020F0502020204030204" charset="0"/>
              <a:ea typeface="宋体" panose="02010600030101010101" pitchFamily="2" charset="-122"/>
              <a:sym typeface="+mn-ea"/>
            </a:endParaRPr>
          </a:p>
          <a:p>
            <a:pPr indent="355600" algn="l"/>
            <a:r>
              <a:rPr lang="zh-CN" sz="1400">
                <a:solidFill>
                  <a:schemeClr val="bg1"/>
                </a:solidFill>
                <a:latin typeface="Calibri" panose="020F0502020204030204" charset="0"/>
                <a:ea typeface="宋体" panose="02010600030101010101" pitchFamily="2" charset="-122"/>
                <a:sym typeface="+mn-ea"/>
              </a:rPr>
              <a:t>薇、孙小华、郭嘉、周志军、尚虎、管锦锋、赵书杰、李秉雲、陈伟、韩宁昌、李猛、付大勇、陈红、郭宗根、段平贵、丁和平、宋菲</a:t>
            </a:r>
            <a:endParaRPr lang="zh-CN" sz="1400">
              <a:solidFill>
                <a:schemeClr val="bg1"/>
              </a:solidFill>
              <a:latin typeface="Calibri" panose="020F0502020204030204" charset="0"/>
              <a:ea typeface="宋体" panose="02010600030101010101" pitchFamily="2" charset="-122"/>
              <a:sym typeface="+mn-ea"/>
            </a:endParaRPr>
          </a:p>
          <a:p>
            <a:pPr indent="355600" algn="l"/>
            <a:r>
              <a:rPr lang="zh-CN" sz="1400">
                <a:solidFill>
                  <a:schemeClr val="bg1"/>
                </a:solidFill>
                <a:latin typeface="Calibri" panose="020F0502020204030204" charset="0"/>
                <a:ea typeface="宋体" panose="02010600030101010101" pitchFamily="2" charset="-122"/>
                <a:sym typeface="+mn-ea"/>
              </a:rPr>
              <a:t>菲、李文龙、许远东、王家平、徐涛</a:t>
            </a:r>
            <a:endParaRPr lang="zh-CN" sz="1400">
              <a:solidFill>
                <a:schemeClr val="bg1"/>
              </a:solidFill>
              <a:latin typeface="Calibri" panose="020F0502020204030204" charset="0"/>
              <a:ea typeface="宋体" panose="02010600030101010101" pitchFamily="2" charset="-122"/>
              <a:sym typeface="+mn-ea"/>
            </a:endParaRPr>
          </a:p>
          <a:p>
            <a:pPr indent="355600" algn="l"/>
            <a:r>
              <a:rPr lang="zh-CN" sz="1400">
                <a:solidFill>
                  <a:schemeClr val="bg1"/>
                </a:solidFill>
                <a:latin typeface="Calibri" panose="020F0502020204030204" charset="0"/>
                <a:ea typeface="宋体" panose="02010600030101010101" pitchFamily="2" charset="-122"/>
                <a:sym typeface="+mn-ea"/>
              </a:rPr>
              <a:t>二、联盟成员：</a:t>
            </a:r>
            <a:endParaRPr lang="zh-CN" sz="1400">
              <a:solidFill>
                <a:schemeClr val="bg1"/>
              </a:solidFill>
              <a:latin typeface="Calibri" panose="020F0502020204030204" charset="0"/>
              <a:ea typeface="宋体" panose="02010600030101010101" pitchFamily="2" charset="-122"/>
              <a:sym typeface="+mn-ea"/>
            </a:endParaRPr>
          </a:p>
          <a:p>
            <a:pPr indent="355600" algn="l"/>
            <a:r>
              <a:rPr lang="zh-CN" sz="1400">
                <a:solidFill>
                  <a:schemeClr val="bg1"/>
                </a:solidFill>
                <a:latin typeface="Calibri" panose="020F0502020204030204" charset="0"/>
                <a:ea typeface="宋体" panose="02010600030101010101" pitchFamily="2" charset="-122"/>
                <a:sym typeface="+mn-ea"/>
              </a:rPr>
              <a:t>To B业务总监、营销负责人、营销副总、总经理、创始人</a:t>
            </a:r>
            <a:endParaRPr lang="zh-CN" sz="1400" b="0">
              <a:solidFill>
                <a:schemeClr val="bg1"/>
              </a:solidFill>
              <a:latin typeface="Calibri" panose="020F0502020204030204" charset="0"/>
              <a:ea typeface="宋体" panose="02010600030101010101" pitchFamily="2" charset="-122"/>
            </a:endParaRPr>
          </a:p>
          <a:p>
            <a:pPr indent="355600" algn="l"/>
            <a:r>
              <a:rPr lang="zh-CN" sz="1400">
                <a:solidFill>
                  <a:schemeClr val="bg1"/>
                </a:solidFill>
                <a:latin typeface="Calibri" panose="020F0502020204030204" charset="0"/>
                <a:ea typeface="宋体" panose="02010600030101010101" pitchFamily="2" charset="-122"/>
                <a:sym typeface="+mn-ea"/>
              </a:rPr>
              <a:t>三、成员权利：</a:t>
            </a:r>
            <a:endParaRPr lang="zh-CN" sz="1400" b="0">
              <a:solidFill>
                <a:schemeClr val="bg1"/>
              </a:solidFill>
              <a:latin typeface="Calibri" panose="020F0502020204030204" charset="0"/>
              <a:ea typeface="宋体" panose="02010600030101010101" pitchFamily="2" charset="-122"/>
            </a:endParaRPr>
          </a:p>
          <a:p>
            <a:pPr indent="355600" algn="l"/>
            <a:r>
              <a:rPr lang="zh-CN" sz="1400">
                <a:solidFill>
                  <a:schemeClr val="bg1"/>
                </a:solidFill>
                <a:latin typeface="Calibri" panose="020F0502020204030204" charset="0"/>
                <a:ea typeface="宋体" panose="02010600030101010101" pitchFamily="2" charset="-122"/>
                <a:sym typeface="+mn-ea"/>
              </a:rPr>
              <a:t>1、有权参与联盟组织的一切活动，包括不限于培训、研讨、调研、课题、联谊会、展览会和论坛等活动；</a:t>
            </a:r>
            <a:endParaRPr lang="zh-CN" sz="1400" b="0">
              <a:solidFill>
                <a:schemeClr val="bg1"/>
              </a:solidFill>
              <a:latin typeface="Calibri" panose="020F0502020204030204" charset="0"/>
              <a:ea typeface="宋体" panose="02010600030101010101" pitchFamily="2" charset="-122"/>
            </a:endParaRPr>
          </a:p>
          <a:p>
            <a:pPr indent="355600" algn="l"/>
            <a:r>
              <a:rPr lang="zh-CN" sz="1400">
                <a:solidFill>
                  <a:schemeClr val="bg1"/>
                </a:solidFill>
                <a:latin typeface="Calibri" panose="020F0502020204030204" charset="0"/>
                <a:ea typeface="宋体" panose="02010600030101010101" pitchFamily="2" charset="-122"/>
                <a:sym typeface="+mn-ea"/>
              </a:rPr>
              <a:t>2、享受联盟优先推荐产品和解决方案的权利；</a:t>
            </a:r>
            <a:endParaRPr lang="zh-CN" sz="1400" b="0">
              <a:solidFill>
                <a:schemeClr val="bg1"/>
              </a:solidFill>
              <a:latin typeface="Calibri" panose="020F0502020204030204" charset="0"/>
              <a:ea typeface="宋体" panose="02010600030101010101" pitchFamily="2" charset="-122"/>
            </a:endParaRPr>
          </a:p>
          <a:p>
            <a:pPr indent="355600" algn="l"/>
            <a:r>
              <a:rPr lang="zh-CN" sz="1400">
                <a:solidFill>
                  <a:schemeClr val="bg1"/>
                </a:solidFill>
                <a:latin typeface="Calibri" panose="020F0502020204030204" charset="0"/>
                <a:ea typeface="宋体" panose="02010600030101010101" pitchFamily="2" charset="-122"/>
                <a:sym typeface="+mn-ea"/>
              </a:rPr>
              <a:t>3、享有与联盟内成员优先合作权；</a:t>
            </a:r>
            <a:endParaRPr lang="zh-CN" sz="1400" b="0">
              <a:solidFill>
                <a:schemeClr val="bg1"/>
              </a:solidFill>
              <a:latin typeface="Calibri" panose="020F0502020204030204" charset="0"/>
              <a:ea typeface="宋体" panose="02010600030101010101" pitchFamily="2" charset="-122"/>
            </a:endParaRPr>
          </a:p>
          <a:p>
            <a:pPr indent="355600" algn="l"/>
            <a:r>
              <a:rPr lang="zh-CN" sz="1400">
                <a:solidFill>
                  <a:schemeClr val="bg1"/>
                </a:solidFill>
                <a:latin typeface="Calibri" panose="020F0502020204030204" charset="0"/>
                <a:ea typeface="宋体" panose="02010600030101010101" pitchFamily="2" charset="-122"/>
                <a:sym typeface="+mn-ea"/>
              </a:rPr>
              <a:t>4、可向联盟提出组织成员对其进行考察和指导工作。</a:t>
            </a:r>
            <a:endParaRPr lang="zh-CN" sz="1400" b="0">
              <a:solidFill>
                <a:schemeClr val="bg1"/>
              </a:solidFill>
              <a:latin typeface="Calibri" panose="020F0502020204030204" charset="0"/>
              <a:ea typeface="宋体" panose="02010600030101010101" pitchFamily="2" charset="-122"/>
            </a:endParaRPr>
          </a:p>
          <a:p>
            <a:pPr indent="355600" algn="l"/>
            <a:r>
              <a:rPr lang="zh-CN" sz="1400">
                <a:solidFill>
                  <a:schemeClr val="bg1"/>
                </a:solidFill>
                <a:latin typeface="Calibri" panose="020F0502020204030204" charset="0"/>
                <a:ea typeface="宋体" panose="02010600030101010101" pitchFamily="2" charset="-122"/>
                <a:sym typeface="+mn-ea"/>
              </a:rPr>
              <a:t>四、成员义务：</a:t>
            </a:r>
            <a:endParaRPr lang="zh-CN" sz="1400" b="0">
              <a:solidFill>
                <a:schemeClr val="bg1"/>
              </a:solidFill>
              <a:latin typeface="Calibri" panose="020F0502020204030204" charset="0"/>
              <a:ea typeface="宋体" panose="02010600030101010101" pitchFamily="2" charset="-122"/>
            </a:endParaRPr>
          </a:p>
          <a:p>
            <a:pPr indent="355600" algn="l"/>
            <a:r>
              <a:rPr lang="zh-CN" sz="1400">
                <a:solidFill>
                  <a:schemeClr val="bg1"/>
                </a:solidFill>
                <a:latin typeface="Calibri" panose="020F0502020204030204" charset="0"/>
                <a:ea typeface="宋体" panose="02010600030101010101" pitchFamily="2" charset="-122"/>
                <a:sym typeface="+mn-ea"/>
              </a:rPr>
              <a:t>1、接受并遵守联盟章程，执行联盟协议，遵守行规行约；</a:t>
            </a:r>
            <a:endParaRPr lang="zh-CN" sz="1400" b="0">
              <a:solidFill>
                <a:schemeClr val="bg1"/>
              </a:solidFill>
              <a:latin typeface="Calibri" panose="020F0502020204030204" charset="0"/>
              <a:ea typeface="宋体" panose="02010600030101010101" pitchFamily="2" charset="-122"/>
            </a:endParaRPr>
          </a:p>
          <a:p>
            <a:pPr indent="355600" algn="l"/>
            <a:r>
              <a:rPr lang="zh-CN" sz="1400">
                <a:solidFill>
                  <a:schemeClr val="bg1"/>
                </a:solidFill>
                <a:latin typeface="Calibri" panose="020F0502020204030204" charset="0"/>
                <a:ea typeface="宋体" panose="02010600030101010101" pitchFamily="2" charset="-122"/>
                <a:sym typeface="+mn-ea"/>
              </a:rPr>
              <a:t>2、保守联盟商业秘密。</a:t>
            </a:r>
            <a:endParaRPr lang="zh-CN" sz="1400" b="0">
              <a:solidFill>
                <a:schemeClr val="bg1"/>
              </a:solidFill>
              <a:latin typeface="Calibri" panose="020F0502020204030204" charset="0"/>
              <a:ea typeface="宋体" panose="02010600030101010101" pitchFamily="2" charset="-122"/>
            </a:endParaRPr>
          </a:p>
          <a:p>
            <a:pPr indent="355600" algn="l"/>
            <a:r>
              <a:rPr lang="zh-CN" sz="1400">
                <a:solidFill>
                  <a:schemeClr val="bg1"/>
                </a:solidFill>
                <a:latin typeface="Calibri" panose="020F0502020204030204" charset="0"/>
                <a:ea typeface="宋体" panose="02010600030101010101" pitchFamily="2" charset="-122"/>
                <a:sym typeface="+mn-ea"/>
              </a:rPr>
              <a:t>五、申请加入联盟程序</a:t>
            </a:r>
            <a:endParaRPr lang="zh-CN" sz="1400" b="0">
              <a:solidFill>
                <a:schemeClr val="bg1"/>
              </a:solidFill>
              <a:latin typeface="Calibri" panose="020F0502020204030204" charset="0"/>
              <a:ea typeface="宋体" panose="02010600030101010101" pitchFamily="2" charset="-122"/>
            </a:endParaRPr>
          </a:p>
          <a:p>
            <a:pPr indent="355600" algn="l"/>
            <a:r>
              <a:rPr lang="zh-CN" sz="1400">
                <a:solidFill>
                  <a:schemeClr val="bg1"/>
                </a:solidFill>
                <a:latin typeface="Calibri" panose="020F0502020204030204" charset="0"/>
                <a:ea typeface="宋体" panose="02010600030101010101" pitchFamily="2" charset="-122"/>
                <a:sym typeface="+mn-ea"/>
              </a:rPr>
              <a:t>1、填写«TO B业务总监生态共赢联盟申请表»；</a:t>
            </a:r>
            <a:endParaRPr lang="zh-CN" sz="1400" b="0">
              <a:solidFill>
                <a:schemeClr val="bg1"/>
              </a:solidFill>
              <a:latin typeface="Calibri" panose="020F0502020204030204" charset="0"/>
              <a:ea typeface="宋体" panose="02010600030101010101" pitchFamily="2" charset="-122"/>
            </a:endParaRPr>
          </a:p>
          <a:p>
            <a:pPr indent="355600" algn="l"/>
            <a:r>
              <a:rPr lang="zh-CN" sz="1400">
                <a:solidFill>
                  <a:schemeClr val="bg1"/>
                </a:solidFill>
                <a:latin typeface="Calibri" panose="020F0502020204030204" charset="0"/>
                <a:ea typeface="宋体" panose="02010600030101010101" pitchFamily="2" charset="-122"/>
                <a:sym typeface="+mn-ea"/>
              </a:rPr>
              <a:t>2、联盟审核通过后正式加入联盟。</a:t>
            </a:r>
            <a:endParaRPr lang="zh-CN" sz="1400" b="0">
              <a:solidFill>
                <a:schemeClr val="bg1"/>
              </a:solidFill>
              <a:latin typeface="Calibri" panose="020F0502020204030204" charset="0"/>
              <a:ea typeface="宋体" panose="02010600030101010101" pitchFamily="2" charset="-122"/>
            </a:endParaRPr>
          </a:p>
          <a:p>
            <a:pPr indent="355600" algn="l"/>
            <a:r>
              <a:rPr lang="zh-CN" sz="1400">
                <a:solidFill>
                  <a:schemeClr val="bg1"/>
                </a:solidFill>
                <a:latin typeface="Calibri" panose="020F0502020204030204" charset="0"/>
                <a:ea typeface="宋体" panose="02010600030101010101" pitchFamily="2" charset="-122"/>
                <a:sym typeface="+mn-ea"/>
              </a:rPr>
              <a:t>六、联盟秘书处联系方式</a:t>
            </a:r>
            <a:endParaRPr lang="zh-CN" sz="1400" b="0">
              <a:solidFill>
                <a:schemeClr val="bg1"/>
              </a:solidFill>
              <a:latin typeface="Calibri" panose="020F0502020204030204" charset="0"/>
              <a:ea typeface="宋体" panose="02010600030101010101" pitchFamily="2" charset="-122"/>
            </a:endParaRPr>
          </a:p>
          <a:p>
            <a:pPr indent="355600" algn="l"/>
            <a:r>
              <a:rPr lang="zh-CN" sz="1400">
                <a:solidFill>
                  <a:schemeClr val="bg1"/>
                </a:solidFill>
                <a:latin typeface="Calibri" panose="020F0502020204030204" charset="0"/>
                <a:ea typeface="宋体" panose="02010600030101010101" pitchFamily="2" charset="-122"/>
                <a:sym typeface="+mn-ea"/>
              </a:rPr>
              <a:t>地址：北京市朝阳区和平里东土城路14号建达大厦17层</a:t>
            </a:r>
            <a:endParaRPr lang="zh-CN" sz="1400" b="0">
              <a:solidFill>
                <a:schemeClr val="bg1"/>
              </a:solidFill>
              <a:latin typeface="Calibri" panose="020F0502020204030204" charset="0"/>
              <a:ea typeface="宋体" panose="02010600030101010101" pitchFamily="2" charset="-122"/>
            </a:endParaRPr>
          </a:p>
          <a:p>
            <a:pPr indent="355600" algn="l"/>
            <a:r>
              <a:rPr lang="zh-CN" sz="1400">
                <a:solidFill>
                  <a:schemeClr val="bg1"/>
                </a:solidFill>
                <a:latin typeface="Calibri" panose="020F0502020204030204" charset="0"/>
                <a:ea typeface="宋体" panose="02010600030101010101" pitchFamily="2" charset="-122"/>
                <a:sym typeface="+mn-ea"/>
              </a:rPr>
              <a:t>联系人：牛登林                </a:t>
            </a:r>
            <a:endParaRPr lang="zh-CN" sz="1400" b="0">
              <a:solidFill>
                <a:schemeClr val="bg1"/>
              </a:solidFill>
              <a:latin typeface="Calibri" panose="020F0502020204030204" charset="0"/>
              <a:ea typeface="宋体" panose="02010600030101010101" pitchFamily="2" charset="-122"/>
            </a:endParaRPr>
          </a:p>
          <a:p>
            <a:pPr indent="355600" algn="l"/>
            <a:r>
              <a:rPr lang="zh-CN" sz="1400">
                <a:solidFill>
                  <a:schemeClr val="bg1"/>
                </a:solidFill>
                <a:latin typeface="Calibri" panose="020F0502020204030204" charset="0"/>
                <a:ea typeface="宋体" panose="02010600030101010101" pitchFamily="2" charset="-122"/>
                <a:sym typeface="+mn-ea"/>
              </a:rPr>
              <a:t>手机：15901233671</a:t>
            </a:r>
            <a:endParaRPr lang="zh-CN" sz="1400" b="0">
              <a:solidFill>
                <a:schemeClr val="bg1"/>
              </a:solidFill>
              <a:latin typeface="Calibri" panose="020F0502020204030204" charset="0"/>
              <a:ea typeface="宋体" panose="02010600030101010101" pitchFamily="2" charset="-122"/>
            </a:endParaRPr>
          </a:p>
          <a:p>
            <a:pPr indent="355600" algn="l"/>
            <a:r>
              <a:rPr lang="zh-CN" sz="1400">
                <a:solidFill>
                  <a:schemeClr val="bg1"/>
                </a:solidFill>
                <a:latin typeface="Calibri" panose="020F0502020204030204" charset="0"/>
                <a:ea typeface="宋体" panose="02010600030101010101" pitchFamily="2" charset="-122"/>
                <a:sym typeface="+mn-ea"/>
              </a:rPr>
              <a:t>Email：michael.niu@net263.com  </a:t>
            </a:r>
            <a:endParaRPr lang="zh-CN" altLang="en-US" sz="1400" dirty="0">
              <a:solidFill>
                <a:schemeClr val="bg1"/>
              </a:solidFill>
            </a:endParaRPr>
          </a:p>
        </p:txBody>
      </p:sp>
      <p:pic>
        <p:nvPicPr>
          <p:cNvPr id="6" name="图片 5"/>
          <p:cNvPicPr>
            <a:picLocks noChangeAspect="1"/>
          </p:cNvPicPr>
          <p:nvPr/>
        </p:nvPicPr>
        <p:blipFill>
          <a:blip r:embed="rId1" cstate="screen"/>
          <a:stretch>
            <a:fillRect/>
          </a:stretch>
        </p:blipFill>
        <p:spPr>
          <a:xfrm>
            <a:off x="236623" y="204538"/>
            <a:ext cx="818146" cy="818146"/>
          </a:xfrm>
          <a:prstGeom prst="rect">
            <a:avLst/>
          </a:prstGeom>
        </p:spPr>
      </p:pic>
    </p:spTree>
    <p:custDataLst>
      <p:tags r:id="rId2"/>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44500" y="1025378"/>
            <a:ext cx="11303000" cy="5364663"/>
          </a:xfrm>
          <a:prstGeom prst="roundRect">
            <a:avLst>
              <a:gd name="adj" fmla="val 1616"/>
            </a:avLst>
          </a:prstGeom>
          <a:gradFill>
            <a:gsLst>
              <a:gs pos="0">
                <a:srgbClr val="2EFEF4">
                  <a:alpha val="70000"/>
                </a:srgbClr>
              </a:gs>
              <a:gs pos="100000">
                <a:schemeClr val="tx2">
                  <a:lumMod val="90000"/>
                  <a:alpha val="70000"/>
                </a:schemeClr>
              </a:gs>
              <a:gs pos="33000">
                <a:srgbClr val="0932D8">
                  <a:alpha val="70000"/>
                </a:srgbClr>
              </a:gs>
              <a:gs pos="74000">
                <a:srgbClr val="001491">
                  <a:alpha val="7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 name="标题 1"/>
          <p:cNvSpPr>
            <a:spLocks noGrp="1"/>
          </p:cNvSpPr>
          <p:nvPr>
            <p:ph type="title" idx="4294967295"/>
          </p:nvPr>
        </p:nvSpPr>
        <p:spPr>
          <a:xfrm>
            <a:off x="1054769" y="392629"/>
            <a:ext cx="2344647" cy="441964"/>
          </a:xfrm>
          <a:prstGeom prst="rect">
            <a:avLst/>
          </a:prstGeom>
        </p:spPr>
        <p:txBody>
          <a:bodyPr>
            <a:noAutofit/>
          </a:bodyPr>
          <a:lstStyle/>
          <a:p>
            <a:r>
              <a:rPr lang="zh-CN" altLang="en-US" dirty="0">
                <a:solidFill>
                  <a:schemeClr val="bg1"/>
                </a:solidFill>
              </a:rPr>
              <a:t>联盟会员手册</a:t>
            </a:r>
            <a:endParaRPr lang="zh-CN" altLang="en-US" dirty="0">
              <a:solidFill>
                <a:schemeClr val="bg1"/>
              </a:solidFill>
            </a:endParaRPr>
          </a:p>
        </p:txBody>
      </p:sp>
      <p:sp>
        <p:nvSpPr>
          <p:cNvPr id="3" name="文本框 2"/>
          <p:cNvSpPr txBox="1"/>
          <p:nvPr/>
        </p:nvSpPr>
        <p:spPr>
          <a:xfrm>
            <a:off x="697380" y="1187624"/>
            <a:ext cx="10797239" cy="5046345"/>
          </a:xfrm>
          <a:prstGeom prst="rect">
            <a:avLst/>
          </a:prstGeom>
          <a:noFill/>
        </p:spPr>
        <p:txBody>
          <a:bodyPr wrap="square" rtlCol="0" anchor="t">
            <a:spAutoFit/>
          </a:bodyPr>
          <a:lstStyle/>
          <a:p>
            <a:r>
              <a:rPr lang="en-US" altLang="zh-CN" sz="1400" dirty="0">
                <a:solidFill>
                  <a:schemeClr val="bg1"/>
                </a:solidFill>
              </a:rPr>
              <a:t>       </a:t>
            </a:r>
            <a:r>
              <a:rPr lang="zh-CN" altLang="en-US" sz="1400" dirty="0">
                <a:solidFill>
                  <a:schemeClr val="bg1"/>
                </a:solidFill>
              </a:rPr>
              <a:t>再次感谢大家加入ToB总监生态共赢联盟，为能让大家更好的协作分享互动交流，联盟特制定此群规，希望所有会员能遵守，大家一起抱团取暖，协力前行，奔向美好未来。</a:t>
            </a:r>
            <a:endParaRPr lang="zh-CN" altLang="en-US" sz="1400" dirty="0">
              <a:solidFill>
                <a:schemeClr val="bg1"/>
              </a:solidFill>
            </a:endParaRPr>
          </a:p>
          <a:p>
            <a:r>
              <a:rPr lang="zh-CN" altLang="en-US" sz="1400" dirty="0">
                <a:solidFill>
                  <a:schemeClr val="bg1"/>
                </a:solidFill>
              </a:rPr>
              <a:t>1、联盟目前有四个载体，分别是：微信群（由联盟舵主们创建）、联盟通讯录（由联盟发起人维护，每个工作日同步给所有会员）、联盟公众号：ToB业务总监们（联盟所有人参与）、</a:t>
            </a:r>
            <a:r>
              <a:rPr lang="zh-CN" altLang="en-US" sz="1400" dirty="0">
                <a:solidFill>
                  <a:schemeClr val="bg1"/>
                </a:solidFill>
                <a:sym typeface="+mn-ea"/>
              </a:rPr>
              <a:t>联盟视频号：ToB业务总监们（联盟所有人参与）</a:t>
            </a:r>
            <a:r>
              <a:rPr lang="zh-CN" altLang="en-US" sz="1400" dirty="0">
                <a:solidFill>
                  <a:schemeClr val="bg1"/>
                </a:solidFill>
              </a:rPr>
              <a:t>；</a:t>
            </a:r>
            <a:endParaRPr lang="zh-CN" altLang="en-US" sz="1400" dirty="0">
              <a:solidFill>
                <a:schemeClr val="bg1"/>
              </a:solidFill>
            </a:endParaRPr>
          </a:p>
          <a:p>
            <a:r>
              <a:rPr lang="zh-CN" altLang="en-US" sz="1400" dirty="0">
                <a:solidFill>
                  <a:schemeClr val="bg1"/>
                </a:solidFill>
              </a:rPr>
              <a:t>2、联盟微信群：为方便其他会员认识自己，鼓励（不强制）大家将群昵称改为：姓名-公司（比如牛登林-263）；鼓励大家随时随地发需求（不限时间），大家都是做业务的，如果要发营销内容，发个20元以上的红包即可；群友太多，为避免打扰，非Tob业务的内容就不在群里互动了。</a:t>
            </a:r>
            <a:endParaRPr lang="zh-CN" altLang="en-US" sz="1400" dirty="0">
              <a:solidFill>
                <a:schemeClr val="bg1"/>
              </a:solidFill>
            </a:endParaRPr>
          </a:p>
          <a:p>
            <a:r>
              <a:rPr lang="zh-CN" altLang="en-US" sz="1400" dirty="0">
                <a:solidFill>
                  <a:schemeClr val="bg1"/>
                </a:solidFill>
              </a:rPr>
              <a:t>3、联盟通讯录：联盟内所有会员有权查看联盟通讯录。为信息安全，联盟通讯录采用飞书在线文档的方式进行分享，在线链接一周后自动失效。</a:t>
            </a:r>
            <a:endParaRPr lang="zh-CN" altLang="en-US" sz="1400" dirty="0">
              <a:solidFill>
                <a:schemeClr val="bg1"/>
              </a:solidFill>
            </a:endParaRPr>
          </a:p>
          <a:p>
            <a:r>
              <a:rPr lang="zh-CN" altLang="en-US" sz="1400" dirty="0">
                <a:solidFill>
                  <a:schemeClr val="bg1"/>
                </a:solidFill>
              </a:rPr>
              <a:t>4、联盟公众号：“ToB业务总监们”聚集联盟所有的会员信息、活动信息、舵主资料、联盟资源、营销推广等内容，欢迎大家关注转发。</a:t>
            </a:r>
            <a:endParaRPr lang="zh-CN" altLang="en-US" sz="1400" dirty="0">
              <a:solidFill>
                <a:schemeClr val="bg1"/>
              </a:solidFill>
            </a:endParaRPr>
          </a:p>
          <a:p>
            <a:r>
              <a:rPr lang="en-US" altLang="zh-CN" sz="1400" dirty="0">
                <a:solidFill>
                  <a:schemeClr val="bg1"/>
                </a:solidFill>
              </a:rPr>
              <a:t>5</a:t>
            </a:r>
            <a:r>
              <a:rPr lang="zh-CN" altLang="en-US" sz="1400" dirty="0">
                <a:solidFill>
                  <a:schemeClr val="bg1"/>
                </a:solidFill>
              </a:rPr>
              <a:t>、</a:t>
            </a:r>
            <a:r>
              <a:rPr lang="zh-CN" altLang="en-US" sz="1400" dirty="0">
                <a:solidFill>
                  <a:schemeClr val="bg1"/>
                </a:solidFill>
                <a:sym typeface="+mn-ea"/>
              </a:rPr>
              <a:t>联盟视频号：“ToB业务总监们”聚集联盟所有的直播和视频信息，包括不限于联盟沙龙、联盟会员单位产品等，关于大家关注转发。</a:t>
            </a:r>
            <a:endParaRPr lang="zh-CN" altLang="en-US" sz="1400" dirty="0">
              <a:solidFill>
                <a:schemeClr val="bg1"/>
              </a:solidFill>
            </a:endParaRPr>
          </a:p>
          <a:p>
            <a:r>
              <a:rPr lang="en-US" altLang="zh-CN" sz="1400" dirty="0">
                <a:solidFill>
                  <a:schemeClr val="bg1"/>
                </a:solidFill>
              </a:rPr>
              <a:t>6</a:t>
            </a:r>
            <a:r>
              <a:rPr lang="zh-CN" altLang="en-US" sz="1400" dirty="0">
                <a:solidFill>
                  <a:schemeClr val="bg1"/>
                </a:solidFill>
              </a:rPr>
              <a:t>、联盟互动协作：a、联盟月会：一月一次，具体内容见联盟公众号“ToB业务总监们”-联盟活动-联盟月会；b、联盟视频号：其中包括联盟人人行访谈直播、会员各种活动视频直播、会员产品展播；</a:t>
            </a:r>
            <a:r>
              <a:rPr lang="en-US" altLang="zh-CN" sz="1400" dirty="0">
                <a:solidFill>
                  <a:schemeClr val="bg1"/>
                </a:solidFill>
              </a:rPr>
              <a:t>c</a:t>
            </a:r>
            <a:r>
              <a:rPr lang="zh-CN" altLang="en-US" sz="1400" dirty="0">
                <a:solidFill>
                  <a:schemeClr val="bg1"/>
                </a:solidFill>
              </a:rPr>
              <a:t>、沙龙研讨聚餐等随时搞；</a:t>
            </a:r>
            <a:r>
              <a:rPr lang="en-US" altLang="zh-CN" sz="1400" dirty="0">
                <a:solidFill>
                  <a:schemeClr val="bg1"/>
                </a:solidFill>
              </a:rPr>
              <a:t>d</a:t>
            </a:r>
            <a:r>
              <a:rPr lang="zh-CN" altLang="en-US" sz="1400" dirty="0">
                <a:solidFill>
                  <a:schemeClr val="bg1"/>
                </a:solidFill>
              </a:rPr>
              <a:t>、联盟资源需求池：这里集合了联盟所有的资源和需求。</a:t>
            </a:r>
            <a:endParaRPr lang="zh-CN" altLang="en-US" sz="1400" dirty="0">
              <a:solidFill>
                <a:schemeClr val="bg1"/>
              </a:solidFill>
            </a:endParaRPr>
          </a:p>
          <a:p>
            <a:r>
              <a:rPr lang="en-US" altLang="zh-CN" sz="1400" dirty="0">
                <a:solidFill>
                  <a:schemeClr val="bg1"/>
                </a:solidFill>
              </a:rPr>
              <a:t>7</a:t>
            </a:r>
            <a:r>
              <a:rPr lang="zh-CN" altLang="en-US" sz="1400" dirty="0">
                <a:solidFill>
                  <a:schemeClr val="bg1"/>
                </a:solidFill>
              </a:rPr>
              <a:t>、联盟舵主：联盟全网召集99个舵主和联盟发起人一起用心经营联盟，有意愿做舵主的会员可以跟任何一个舵主或者联盟发起人沟通。舵主权利：固定的舵主沟通交流群、有权进联盟所有群、有权在联盟所有宣传资料中体现、有权获取联盟原版通讯录、有权参与联盟的一切等。</a:t>
            </a:r>
            <a:endParaRPr lang="zh-CN" altLang="en-US" sz="1400" dirty="0">
              <a:solidFill>
                <a:schemeClr val="bg1"/>
              </a:solidFill>
            </a:endParaRPr>
          </a:p>
          <a:p>
            <a:r>
              <a:rPr lang="en-US" altLang="zh-CN" sz="1400" dirty="0">
                <a:solidFill>
                  <a:schemeClr val="bg1"/>
                </a:solidFill>
              </a:rPr>
              <a:t>8</a:t>
            </a:r>
            <a:r>
              <a:rPr lang="zh-CN" altLang="en-US" sz="1400" dirty="0">
                <a:solidFill>
                  <a:schemeClr val="bg1"/>
                </a:solidFill>
              </a:rPr>
              <a:t>、联盟来去自由，如果觉得联盟有价值，欢迎推荐更多的朋友来参与。福利：每推荐一个朋友加入，有权加入联盟的一个群。如果觉得联盟没价值，可以潜水，可以退出。如果要退出，并希望将自己信息从联盟通讯里中删除</a:t>
            </a:r>
            <a:r>
              <a:rPr lang="zh-CN" altLang="en-US" sz="1400" dirty="0" smtClean="0">
                <a:solidFill>
                  <a:schemeClr val="bg1"/>
                </a:solidFill>
              </a:rPr>
              <a:t>，</a:t>
            </a:r>
            <a:endParaRPr lang="zh-CN" altLang="en-US" sz="1400" dirty="0" smtClean="0">
              <a:solidFill>
                <a:schemeClr val="bg1"/>
              </a:solidFill>
            </a:endParaRPr>
          </a:p>
          <a:p>
            <a:r>
              <a:rPr lang="zh-CN" altLang="en-US" sz="1400" dirty="0" smtClean="0">
                <a:solidFill>
                  <a:schemeClr val="bg1"/>
                </a:solidFill>
              </a:rPr>
              <a:t>请联系联盟</a:t>
            </a:r>
            <a:r>
              <a:rPr lang="zh-CN" altLang="en-US" sz="1400" dirty="0">
                <a:solidFill>
                  <a:schemeClr val="bg1"/>
                </a:solidFill>
              </a:rPr>
              <a:t>发起人登林，当天就可以删除。</a:t>
            </a:r>
            <a:endParaRPr lang="zh-CN" altLang="en-US" sz="1400" dirty="0">
              <a:solidFill>
                <a:schemeClr val="bg1"/>
              </a:solidFill>
            </a:endParaRPr>
          </a:p>
          <a:p>
            <a:r>
              <a:rPr lang="en-US" altLang="zh-CN" sz="1400" dirty="0">
                <a:solidFill>
                  <a:schemeClr val="bg1"/>
                </a:solidFill>
              </a:rPr>
              <a:t>9</a:t>
            </a:r>
            <a:r>
              <a:rPr lang="zh-CN" altLang="en-US" sz="1400" dirty="0">
                <a:solidFill>
                  <a:schemeClr val="bg1"/>
                </a:solidFill>
              </a:rPr>
              <a:t>、此联盟预计将营业10年，希望联盟所有会员可以一起协力走十年。十年无论怎么变，我们大家在一起不变。</a:t>
            </a:r>
            <a:endParaRPr lang="zh-CN" altLang="en-US" sz="1400" dirty="0">
              <a:solidFill>
                <a:schemeClr val="bg1"/>
              </a:solidFill>
            </a:endParaRPr>
          </a:p>
          <a:p>
            <a:r>
              <a:rPr lang="en-US" altLang="zh-CN" sz="1400" dirty="0">
                <a:solidFill>
                  <a:schemeClr val="bg1"/>
                </a:solidFill>
              </a:rPr>
              <a:t>10</a:t>
            </a:r>
            <a:r>
              <a:rPr lang="zh-CN" altLang="en-US" sz="1400" dirty="0">
                <a:solidFill>
                  <a:schemeClr val="bg1"/>
                </a:solidFill>
              </a:rPr>
              <a:t>、让我们在2032年3月22日举杯相庆这有意义有价值的十年！</a:t>
            </a:r>
            <a:endParaRPr lang="zh-CN" altLang="en-US" sz="1400" dirty="0">
              <a:solidFill>
                <a:schemeClr val="bg1"/>
              </a:solidFill>
            </a:endParaRPr>
          </a:p>
          <a:p>
            <a:r>
              <a:rPr lang="zh-CN" altLang="en-US" sz="1400" dirty="0">
                <a:solidFill>
                  <a:schemeClr val="bg1"/>
                </a:solidFill>
              </a:rPr>
              <a:t>最后想说：登林是大家的服务员，祝大家联盟旅途愉快</a:t>
            </a:r>
            <a:r>
              <a:rPr lang="zh-CN" altLang="en-US" sz="1400" dirty="0" smtClean="0">
                <a:solidFill>
                  <a:schemeClr val="bg1"/>
                </a:solidFill>
              </a:rPr>
              <a:t>！</a:t>
            </a:r>
            <a:endParaRPr lang="zh-CN" altLang="en-US" sz="1400" dirty="0">
              <a:solidFill>
                <a:schemeClr val="bg1"/>
              </a:solidFill>
            </a:endParaRPr>
          </a:p>
        </p:txBody>
      </p:sp>
      <p:pic>
        <p:nvPicPr>
          <p:cNvPr id="6" name="图片 5"/>
          <p:cNvPicPr>
            <a:picLocks noChangeAspect="1"/>
          </p:cNvPicPr>
          <p:nvPr/>
        </p:nvPicPr>
        <p:blipFill>
          <a:blip r:embed="rId1" cstate="screen"/>
          <a:stretch>
            <a:fillRect/>
          </a:stretch>
        </p:blipFill>
        <p:spPr>
          <a:xfrm>
            <a:off x="236623" y="204538"/>
            <a:ext cx="818146" cy="818146"/>
          </a:xfrm>
          <a:prstGeom prst="rect">
            <a:avLst/>
          </a:prstGeom>
        </p:spPr>
      </p:pic>
    </p:spTree>
    <p:custDataLst>
      <p:tags r:id="rId2"/>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p:cNvSpPr txBox="1"/>
          <p:nvPr/>
        </p:nvSpPr>
        <p:spPr>
          <a:xfrm>
            <a:off x="1054769" y="392629"/>
            <a:ext cx="2344647" cy="441964"/>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r>
              <a:rPr lang="zh-CN" altLang="en-US" dirty="0" smtClean="0">
                <a:solidFill>
                  <a:schemeClr val="bg1"/>
                </a:solidFill>
              </a:rPr>
              <a:t>联盟的价值</a:t>
            </a:r>
            <a:endParaRPr lang="zh-CN" altLang="en-US" dirty="0">
              <a:solidFill>
                <a:schemeClr val="bg1"/>
              </a:solidFill>
            </a:endParaRPr>
          </a:p>
        </p:txBody>
      </p:sp>
      <p:pic>
        <p:nvPicPr>
          <p:cNvPr id="22" name="图片 21"/>
          <p:cNvPicPr>
            <a:picLocks noChangeAspect="1"/>
          </p:cNvPicPr>
          <p:nvPr/>
        </p:nvPicPr>
        <p:blipFill>
          <a:blip r:embed="rId1" cstate="screen"/>
          <a:stretch>
            <a:fillRect/>
          </a:stretch>
        </p:blipFill>
        <p:spPr>
          <a:xfrm>
            <a:off x="236623" y="204538"/>
            <a:ext cx="818146" cy="818146"/>
          </a:xfrm>
          <a:prstGeom prst="rect">
            <a:avLst/>
          </a:prstGeom>
        </p:spPr>
      </p:pic>
      <p:sp>
        <p:nvSpPr>
          <p:cNvPr id="23" name="圆角矩形 22"/>
          <p:cNvSpPr/>
          <p:nvPr/>
        </p:nvSpPr>
        <p:spPr>
          <a:xfrm>
            <a:off x="657536" y="1108192"/>
            <a:ext cx="4610153" cy="5140207"/>
          </a:xfrm>
          <a:prstGeom prst="roundRect">
            <a:avLst>
              <a:gd name="adj" fmla="val 1616"/>
            </a:avLst>
          </a:prstGeom>
          <a:gradFill>
            <a:gsLst>
              <a:gs pos="0">
                <a:srgbClr val="2EFEF4">
                  <a:alpha val="70000"/>
                </a:srgbClr>
              </a:gs>
              <a:gs pos="100000">
                <a:schemeClr val="tx2">
                  <a:lumMod val="90000"/>
                  <a:alpha val="70000"/>
                </a:schemeClr>
              </a:gs>
              <a:gs pos="33000">
                <a:srgbClr val="0932D8">
                  <a:alpha val="70000"/>
                </a:srgbClr>
              </a:gs>
              <a:gs pos="74000">
                <a:srgbClr val="001491">
                  <a:alpha val="7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zh-CN" b="1" dirty="0" smtClean="0">
              <a:solidFill>
                <a:schemeClr val="bg1"/>
              </a:solidFill>
              <a:cs typeface="+mn-ea"/>
            </a:endParaRPr>
          </a:p>
          <a:p>
            <a:r>
              <a:rPr lang="zh-CN" altLang="en-US" b="1" dirty="0" smtClean="0">
                <a:solidFill>
                  <a:schemeClr val="bg1"/>
                </a:solidFill>
                <a:cs typeface="+mn-ea"/>
              </a:rPr>
              <a:t>作为</a:t>
            </a:r>
            <a:r>
              <a:rPr lang="zh-CN" altLang="en-US" b="1" dirty="0">
                <a:solidFill>
                  <a:schemeClr val="bg1"/>
                </a:solidFill>
                <a:cs typeface="+mn-ea"/>
              </a:rPr>
              <a:t>业务总监的你，肯定有遇到下面的问题：</a:t>
            </a:r>
            <a:endParaRPr lang="zh-CN" altLang="en-US" b="1" dirty="0">
              <a:solidFill>
                <a:schemeClr val="bg1"/>
              </a:solidFill>
              <a:cs typeface="+mn-ea"/>
            </a:endParaRPr>
          </a:p>
          <a:p>
            <a:pPr marL="285750" indent="-285750">
              <a:buFont typeface="Arial" panose="020B0604020202020204" pitchFamily="34" charset="0"/>
              <a:buChar char="•"/>
            </a:pPr>
            <a:endParaRPr lang="en-US" altLang="zh-CN" sz="1400" dirty="0" smtClean="0">
              <a:solidFill>
                <a:schemeClr val="bg1"/>
              </a:solidFill>
            </a:endParaRPr>
          </a:p>
          <a:p>
            <a:pPr marL="174625" indent="-174625">
              <a:buFont typeface="Arial" panose="020B0604020202020204" pitchFamily="34" charset="0"/>
              <a:buChar char="•"/>
            </a:pPr>
            <a:r>
              <a:rPr lang="zh-CN" altLang="en-US" sz="1400" dirty="0" smtClean="0">
                <a:solidFill>
                  <a:schemeClr val="bg1"/>
                </a:solidFill>
              </a:rPr>
              <a:t>老大</a:t>
            </a:r>
            <a:r>
              <a:rPr lang="zh-CN" altLang="en-US" sz="1400" dirty="0">
                <a:solidFill>
                  <a:schemeClr val="bg1"/>
                </a:solidFill>
              </a:rPr>
              <a:t>，客户想找</a:t>
            </a:r>
            <a:r>
              <a:rPr lang="en-US" altLang="zh-CN" sz="1400" dirty="0">
                <a:solidFill>
                  <a:schemeClr val="bg1"/>
                </a:solidFill>
              </a:rPr>
              <a:t>XXX</a:t>
            </a:r>
            <a:r>
              <a:rPr lang="zh-CN" altLang="en-US" sz="1400" dirty="0" smtClean="0">
                <a:cs typeface="+mn-ea"/>
              </a:rPr>
              <a:t>厂家</a:t>
            </a:r>
            <a:r>
              <a:rPr lang="zh-CN" altLang="en-US" sz="1400" dirty="0">
                <a:cs typeface="+mn-ea"/>
              </a:rPr>
              <a:t>的产品，你有靠谱熟悉的朋友推荐不？</a:t>
            </a:r>
            <a:endParaRPr lang="zh-CN" altLang="en-US" sz="1400" dirty="0">
              <a:cs typeface="+mn-ea"/>
            </a:endParaRPr>
          </a:p>
          <a:p>
            <a:pPr marL="174625" indent="-174625">
              <a:buFont typeface="Arial" panose="020B0604020202020204" pitchFamily="34" charset="0"/>
              <a:buChar char="•"/>
            </a:pPr>
            <a:endParaRPr lang="en-US" altLang="zh-CN" sz="1400" dirty="0" smtClean="0">
              <a:cs typeface="+mn-ea"/>
            </a:endParaRPr>
          </a:p>
          <a:p>
            <a:pPr marL="174625" indent="-174625">
              <a:buFont typeface="Arial" panose="020B0604020202020204" pitchFamily="34" charset="0"/>
              <a:buChar char="•"/>
            </a:pPr>
            <a:r>
              <a:rPr lang="zh-CN" altLang="en-US" sz="1400" dirty="0" smtClean="0">
                <a:cs typeface="+mn-ea"/>
              </a:rPr>
              <a:t>老大</a:t>
            </a:r>
            <a:r>
              <a:rPr lang="zh-CN" altLang="en-US" sz="1400" dirty="0">
                <a:cs typeface="+mn-ea"/>
              </a:rPr>
              <a:t>，咱们老客户想买</a:t>
            </a:r>
            <a:r>
              <a:rPr lang="en-US" altLang="zh-CN" sz="1400" dirty="0">
                <a:cs typeface="+mn-ea"/>
              </a:rPr>
              <a:t>xxx</a:t>
            </a:r>
            <a:r>
              <a:rPr lang="zh-CN" altLang="en-US" sz="1400" dirty="0">
                <a:cs typeface="+mn-ea"/>
              </a:rPr>
              <a:t>厂家的产品，现在卡在价格上了，你认识他们公司的业务负责人不，如果认识的话，我们可以帮客户砍砍价。</a:t>
            </a:r>
            <a:endParaRPr lang="zh-CN" altLang="en-US" sz="1400" dirty="0">
              <a:cs typeface="+mn-ea"/>
            </a:endParaRPr>
          </a:p>
          <a:p>
            <a:pPr marL="174625" indent="-174625">
              <a:buFont typeface="Arial" panose="020B0604020202020204" pitchFamily="34" charset="0"/>
              <a:buChar char="•"/>
            </a:pPr>
            <a:endParaRPr lang="en-US" altLang="zh-CN" sz="1400" dirty="0" smtClean="0">
              <a:cs typeface="+mn-ea"/>
            </a:endParaRPr>
          </a:p>
          <a:p>
            <a:pPr marL="174625" indent="-174625">
              <a:buFont typeface="Arial" panose="020B0604020202020204" pitchFamily="34" charset="0"/>
              <a:buChar char="•"/>
            </a:pPr>
            <a:r>
              <a:rPr lang="zh-CN" altLang="en-US" sz="1400" dirty="0" smtClean="0">
                <a:cs typeface="+mn-ea"/>
              </a:rPr>
              <a:t>老大</a:t>
            </a:r>
            <a:r>
              <a:rPr lang="zh-CN" altLang="en-US" sz="1400" dirty="0">
                <a:cs typeface="+mn-ea"/>
              </a:rPr>
              <a:t>，我通过渠道了解到</a:t>
            </a:r>
            <a:r>
              <a:rPr lang="en-US" altLang="zh-CN" sz="1400" dirty="0">
                <a:cs typeface="+mn-ea"/>
              </a:rPr>
              <a:t>xxx</a:t>
            </a:r>
            <a:r>
              <a:rPr lang="zh-CN" altLang="en-US" sz="1400" dirty="0">
                <a:cs typeface="+mn-ea"/>
              </a:rPr>
              <a:t>公司有需求，量还挺大，但是我现在还没找到关键人，老大有渠道能对接上不，我们可以跟渠道合作分成。</a:t>
            </a:r>
            <a:endParaRPr lang="zh-CN" altLang="en-US" sz="1400" dirty="0">
              <a:cs typeface="+mn-ea"/>
            </a:endParaRPr>
          </a:p>
          <a:p>
            <a:pPr marL="174625" indent="-174625">
              <a:buFont typeface="Arial" panose="020B0604020202020204" pitchFamily="34" charset="0"/>
              <a:buChar char="•"/>
            </a:pPr>
            <a:endParaRPr lang="en-US" altLang="zh-CN" sz="1400" dirty="0" smtClean="0">
              <a:cs typeface="+mn-ea"/>
            </a:endParaRPr>
          </a:p>
          <a:p>
            <a:pPr marL="174625" indent="-174625">
              <a:buFont typeface="Arial" panose="020B0604020202020204" pitchFamily="34" charset="0"/>
              <a:buChar char="•"/>
            </a:pPr>
            <a:r>
              <a:rPr lang="zh-CN" altLang="en-US" sz="1400" dirty="0" smtClean="0">
                <a:cs typeface="+mn-ea"/>
              </a:rPr>
              <a:t>老大</a:t>
            </a:r>
            <a:r>
              <a:rPr lang="zh-CN" altLang="en-US" sz="1400" dirty="0">
                <a:cs typeface="+mn-ea"/>
              </a:rPr>
              <a:t>，我的客户想了解一下</a:t>
            </a:r>
            <a:r>
              <a:rPr lang="en-US" altLang="zh-CN" sz="1400" dirty="0">
                <a:cs typeface="+mn-ea"/>
              </a:rPr>
              <a:t>xxx</a:t>
            </a:r>
            <a:r>
              <a:rPr lang="zh-CN" altLang="en-US" sz="1400" dirty="0">
                <a:cs typeface="+mn-ea"/>
              </a:rPr>
              <a:t>行业最前沿的应用，我们目前还没这方面的资源，老大有认识的人不？</a:t>
            </a:r>
            <a:endParaRPr lang="zh-CN" altLang="en-US" sz="1400" dirty="0">
              <a:cs typeface="+mn-ea"/>
            </a:endParaRPr>
          </a:p>
          <a:p>
            <a:pPr marL="174625" indent="-174625">
              <a:buFont typeface="Arial" panose="020B0604020202020204" pitchFamily="34" charset="0"/>
              <a:buChar char="•"/>
            </a:pPr>
            <a:endParaRPr lang="en-US" altLang="zh-CN" sz="1400" dirty="0" smtClean="0">
              <a:cs typeface="+mn-ea"/>
            </a:endParaRPr>
          </a:p>
          <a:p>
            <a:pPr marL="174625" indent="-174625">
              <a:buFont typeface="Arial" panose="020B0604020202020204" pitchFamily="34" charset="0"/>
              <a:buChar char="•"/>
            </a:pPr>
            <a:r>
              <a:rPr lang="zh-CN" altLang="en-US" sz="1400" dirty="0" smtClean="0">
                <a:cs typeface="+mn-ea"/>
              </a:rPr>
              <a:t>老大</a:t>
            </a:r>
            <a:r>
              <a:rPr lang="zh-CN" altLang="en-US" sz="1400" dirty="0">
                <a:cs typeface="+mn-ea"/>
              </a:rPr>
              <a:t>，我有个标需要找五家公司帮忙协助，老大有资源吧，下周就要招投标，时间紧，任务重，老大想想办法啊。</a:t>
            </a:r>
            <a:endParaRPr lang="zh-CN" altLang="en-US" sz="1400" dirty="0">
              <a:cs typeface="+mn-ea"/>
            </a:endParaRPr>
          </a:p>
        </p:txBody>
      </p:sp>
      <p:sp>
        <p:nvSpPr>
          <p:cNvPr id="24" name="文本框 23"/>
          <p:cNvSpPr txBox="1"/>
          <p:nvPr/>
        </p:nvSpPr>
        <p:spPr>
          <a:xfrm>
            <a:off x="842117" y="5664200"/>
            <a:ext cx="3570208" cy="461665"/>
          </a:xfrm>
          <a:prstGeom prst="rect">
            <a:avLst/>
          </a:prstGeom>
          <a:noFill/>
        </p:spPr>
        <p:txBody>
          <a:bodyPr wrap="none" rtlCol="0" anchor="t">
            <a:spAutoFit/>
          </a:bodyPr>
          <a:lstStyle/>
          <a:p>
            <a:r>
              <a:rPr lang="zh-CN" altLang="en-US" sz="2400" b="1" dirty="0">
                <a:solidFill>
                  <a:schemeClr val="bg1"/>
                </a:solidFill>
                <a:sym typeface="+mn-ea"/>
              </a:rPr>
              <a:t>加入联盟，这都不是事！</a:t>
            </a:r>
            <a:endParaRPr lang="zh-CN" altLang="en-US" sz="2400" b="1" dirty="0">
              <a:solidFill>
                <a:schemeClr val="bg1"/>
              </a:solidFill>
              <a:sym typeface="+mn-ea"/>
            </a:endParaRPr>
          </a:p>
        </p:txBody>
      </p:sp>
      <p:sp>
        <p:nvSpPr>
          <p:cNvPr id="25" name="圆角矩形 24"/>
          <p:cNvSpPr/>
          <p:nvPr/>
        </p:nvSpPr>
        <p:spPr>
          <a:xfrm>
            <a:off x="5576412" y="1108193"/>
            <a:ext cx="2796136" cy="5140206"/>
          </a:xfrm>
          <a:prstGeom prst="roundRect">
            <a:avLst>
              <a:gd name="adj" fmla="val 1616"/>
            </a:avLst>
          </a:prstGeom>
          <a:gradFill>
            <a:gsLst>
              <a:gs pos="0">
                <a:srgbClr val="2EFEF4">
                  <a:alpha val="70000"/>
                </a:srgbClr>
              </a:gs>
              <a:gs pos="100000">
                <a:schemeClr val="tx2">
                  <a:lumMod val="90000"/>
                  <a:alpha val="70000"/>
                </a:schemeClr>
              </a:gs>
              <a:gs pos="77000">
                <a:srgbClr val="00B05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zh-CN" sz="1400" dirty="0" smtClean="0">
              <a:solidFill>
                <a:schemeClr val="bg1"/>
              </a:solidFill>
            </a:endParaRPr>
          </a:p>
          <a:p>
            <a:pPr marL="174625" indent="-174625">
              <a:buFont typeface="Arial" panose="020B0604020202020204" pitchFamily="34" charset="0"/>
              <a:buChar char="•"/>
            </a:pPr>
            <a:endParaRPr lang="en-US" altLang="zh-CN" sz="1400" dirty="0" smtClean="0">
              <a:solidFill>
                <a:schemeClr val="bg1"/>
              </a:solidFill>
            </a:endParaRPr>
          </a:p>
          <a:p>
            <a:pPr marL="174625" indent="-174625">
              <a:buFont typeface="Arial" panose="020B0604020202020204" pitchFamily="34" charset="0"/>
              <a:buChar char="•"/>
            </a:pPr>
            <a:endParaRPr lang="en-US" altLang="zh-CN" sz="1400" dirty="0">
              <a:solidFill>
                <a:schemeClr val="bg1"/>
              </a:solidFill>
            </a:endParaRPr>
          </a:p>
          <a:p>
            <a:pPr marL="174625" indent="-174625">
              <a:buFont typeface="Arial" panose="020B0604020202020204" pitchFamily="34" charset="0"/>
              <a:buChar char="•"/>
            </a:pPr>
            <a:endParaRPr lang="en-US" altLang="zh-CN" sz="1400" dirty="0" smtClean="0">
              <a:solidFill>
                <a:schemeClr val="bg1"/>
              </a:solidFill>
            </a:endParaRPr>
          </a:p>
          <a:p>
            <a:endParaRPr lang="en-US" altLang="zh-CN" sz="1400" dirty="0" smtClean="0">
              <a:solidFill>
                <a:schemeClr val="bg1"/>
              </a:solidFill>
            </a:endParaRPr>
          </a:p>
          <a:p>
            <a:pPr marL="174625" indent="-174625">
              <a:buFont typeface="Arial" panose="020B0604020202020204" pitchFamily="34" charset="0"/>
              <a:buChar char="•"/>
            </a:pPr>
            <a:r>
              <a:rPr lang="zh-CN" altLang="en-US" sz="1400" dirty="0" smtClean="0">
                <a:solidFill>
                  <a:schemeClr val="bg1"/>
                </a:solidFill>
              </a:rPr>
              <a:t>更</a:t>
            </a:r>
            <a:r>
              <a:rPr lang="zh-CN" altLang="en-US" sz="1400" dirty="0">
                <a:solidFill>
                  <a:schemeClr val="bg1"/>
                </a:solidFill>
              </a:rPr>
              <a:t>快捷的找到自己所需要的产品，并直接找到关键人；</a:t>
            </a:r>
            <a:endParaRPr lang="zh-CN" altLang="en-US" sz="1400" dirty="0">
              <a:solidFill>
                <a:schemeClr val="bg1"/>
              </a:solidFill>
            </a:endParaRPr>
          </a:p>
          <a:p>
            <a:pPr marL="174625" indent="-174625">
              <a:buFont typeface="Arial" panose="020B0604020202020204" pitchFamily="34" charset="0"/>
              <a:buChar char="•"/>
            </a:pPr>
            <a:endParaRPr lang="zh-CN" altLang="en-US" sz="1400" dirty="0">
              <a:solidFill>
                <a:schemeClr val="bg1"/>
              </a:solidFill>
            </a:endParaRPr>
          </a:p>
          <a:p>
            <a:pPr marL="174625" indent="-174625">
              <a:buFont typeface="Arial" panose="020B0604020202020204" pitchFamily="34" charset="0"/>
              <a:buChar char="•"/>
            </a:pPr>
            <a:r>
              <a:rPr lang="zh-CN" altLang="en-US" sz="1400" dirty="0">
                <a:solidFill>
                  <a:schemeClr val="bg1"/>
                </a:solidFill>
              </a:rPr>
              <a:t>让更多的人能方便的找到自己，比别人赢得更多的机会；</a:t>
            </a:r>
            <a:endParaRPr lang="zh-CN" altLang="en-US" sz="1400" dirty="0">
              <a:solidFill>
                <a:schemeClr val="bg1"/>
              </a:solidFill>
            </a:endParaRPr>
          </a:p>
          <a:p>
            <a:pPr marL="174625" indent="-174625">
              <a:buFont typeface="Arial" panose="020B0604020202020204" pitchFamily="34" charset="0"/>
              <a:buChar char="•"/>
            </a:pPr>
            <a:endParaRPr lang="zh-CN" altLang="en-US" sz="1400" dirty="0">
              <a:solidFill>
                <a:schemeClr val="bg1"/>
              </a:solidFill>
            </a:endParaRPr>
          </a:p>
          <a:p>
            <a:pPr marL="174625" indent="-174625">
              <a:buFont typeface="Arial" panose="020B0604020202020204" pitchFamily="34" charset="0"/>
              <a:buChar char="•"/>
            </a:pPr>
            <a:r>
              <a:rPr lang="zh-CN" altLang="en-US" sz="1400" dirty="0">
                <a:solidFill>
                  <a:schemeClr val="bg1"/>
                </a:solidFill>
              </a:rPr>
              <a:t>多一个跟同行，同业沟通交流的平台；</a:t>
            </a:r>
            <a:endParaRPr lang="zh-CN" altLang="en-US" sz="1400" dirty="0">
              <a:solidFill>
                <a:schemeClr val="bg1"/>
              </a:solidFill>
            </a:endParaRPr>
          </a:p>
          <a:p>
            <a:pPr marL="174625" indent="-174625">
              <a:buFont typeface="Arial" panose="020B0604020202020204" pitchFamily="34" charset="0"/>
              <a:buChar char="•"/>
            </a:pPr>
            <a:endParaRPr lang="zh-CN" altLang="en-US" sz="1400" dirty="0">
              <a:solidFill>
                <a:schemeClr val="bg1"/>
              </a:solidFill>
            </a:endParaRPr>
          </a:p>
          <a:p>
            <a:pPr marL="174625" indent="-174625">
              <a:buFont typeface="Arial" panose="020B0604020202020204" pitchFamily="34" charset="0"/>
              <a:buChar char="•"/>
            </a:pPr>
            <a:r>
              <a:rPr lang="zh-CN" altLang="en-US" sz="1400" dirty="0">
                <a:solidFill>
                  <a:schemeClr val="bg1"/>
                </a:solidFill>
              </a:rPr>
              <a:t>多一个了解异业的窗口，给自己破圈的机会；</a:t>
            </a:r>
            <a:endParaRPr lang="zh-CN" altLang="en-US" sz="1400" dirty="0">
              <a:cs typeface="+mn-ea"/>
            </a:endParaRPr>
          </a:p>
        </p:txBody>
      </p:sp>
      <p:sp>
        <p:nvSpPr>
          <p:cNvPr id="26" name="文本框 25"/>
          <p:cNvSpPr txBox="1"/>
          <p:nvPr/>
        </p:nvSpPr>
        <p:spPr>
          <a:xfrm>
            <a:off x="6266594" y="5664200"/>
            <a:ext cx="1415772" cy="461665"/>
          </a:xfrm>
          <a:prstGeom prst="rect">
            <a:avLst/>
          </a:prstGeom>
          <a:noFill/>
        </p:spPr>
        <p:txBody>
          <a:bodyPr wrap="none" rtlCol="0" anchor="t">
            <a:spAutoFit/>
          </a:bodyPr>
          <a:lstStyle/>
          <a:p>
            <a:pPr algn="ctr"/>
            <a:r>
              <a:rPr lang="zh-CN" altLang="en-US" sz="2400" b="1" dirty="0" smtClean="0">
                <a:solidFill>
                  <a:schemeClr val="bg1"/>
                </a:solidFill>
                <a:sym typeface="+mn-ea"/>
              </a:rPr>
              <a:t>价值联盟</a:t>
            </a:r>
            <a:endParaRPr lang="zh-CN" altLang="en-US" sz="2400" b="1" dirty="0">
              <a:solidFill>
                <a:schemeClr val="bg1"/>
              </a:solidFill>
              <a:sym typeface="+mn-ea"/>
            </a:endParaRPr>
          </a:p>
        </p:txBody>
      </p:sp>
      <p:sp>
        <p:nvSpPr>
          <p:cNvPr id="27" name="圆角矩形 26"/>
          <p:cNvSpPr/>
          <p:nvPr/>
        </p:nvSpPr>
        <p:spPr>
          <a:xfrm>
            <a:off x="8681271" y="1108193"/>
            <a:ext cx="2796136" cy="5140206"/>
          </a:xfrm>
          <a:prstGeom prst="roundRect">
            <a:avLst>
              <a:gd name="adj" fmla="val 1616"/>
            </a:avLst>
          </a:prstGeom>
          <a:gradFill>
            <a:gsLst>
              <a:gs pos="0">
                <a:srgbClr val="2EFEF4">
                  <a:alpha val="70000"/>
                </a:srgbClr>
              </a:gs>
              <a:gs pos="100000">
                <a:schemeClr val="tx2">
                  <a:lumMod val="90000"/>
                  <a:alpha val="70000"/>
                </a:schemeClr>
              </a:gs>
              <a:gs pos="74000">
                <a:srgbClr val="92D05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zh-CN" sz="1400" dirty="0" smtClean="0">
              <a:solidFill>
                <a:schemeClr val="bg1"/>
              </a:solidFill>
            </a:endParaRPr>
          </a:p>
          <a:p>
            <a:pPr marL="174625" indent="-174625">
              <a:buFont typeface="Arial" panose="020B0604020202020204" pitchFamily="34" charset="0"/>
              <a:buChar char="•"/>
            </a:pPr>
            <a:endParaRPr lang="en-US" altLang="zh-CN" sz="1400" dirty="0" smtClean="0">
              <a:solidFill>
                <a:schemeClr val="bg1"/>
              </a:solidFill>
            </a:endParaRPr>
          </a:p>
          <a:p>
            <a:pPr marL="174625" indent="-174625">
              <a:buFont typeface="Arial" panose="020B0604020202020204" pitchFamily="34" charset="0"/>
              <a:buChar char="•"/>
            </a:pPr>
            <a:endParaRPr lang="en-US" altLang="zh-CN" sz="1400" dirty="0">
              <a:solidFill>
                <a:schemeClr val="bg1"/>
              </a:solidFill>
            </a:endParaRPr>
          </a:p>
          <a:p>
            <a:pPr marL="174625" indent="-174625">
              <a:buFont typeface="Arial" panose="020B0604020202020204" pitchFamily="34" charset="0"/>
              <a:buChar char="•"/>
            </a:pPr>
            <a:endParaRPr lang="en-US" altLang="zh-CN" sz="1400" dirty="0" smtClean="0">
              <a:solidFill>
                <a:schemeClr val="bg1"/>
              </a:solidFill>
            </a:endParaRPr>
          </a:p>
          <a:p>
            <a:endParaRPr lang="en-US" altLang="zh-CN" sz="1400" dirty="0" smtClean="0">
              <a:solidFill>
                <a:schemeClr val="bg1"/>
              </a:solidFill>
            </a:endParaRPr>
          </a:p>
          <a:p>
            <a:pPr marL="174625" indent="-174625">
              <a:buFont typeface="Arial" panose="020B0604020202020204" pitchFamily="34" charset="0"/>
              <a:buChar char="•"/>
            </a:pPr>
            <a:r>
              <a:rPr lang="zh-CN" altLang="en-US" sz="1400" dirty="0">
                <a:solidFill>
                  <a:schemeClr val="bg1"/>
                </a:solidFill>
              </a:rPr>
              <a:t>未来是个</a:t>
            </a:r>
            <a:r>
              <a:rPr lang="en-US" altLang="zh-CN" sz="1400" dirty="0">
                <a:solidFill>
                  <a:schemeClr val="bg1"/>
                </a:solidFill>
              </a:rPr>
              <a:t>IP</a:t>
            </a:r>
            <a:r>
              <a:rPr lang="zh-CN" altLang="en-US" sz="1400" dirty="0">
                <a:solidFill>
                  <a:schemeClr val="bg1"/>
                </a:solidFill>
              </a:rPr>
              <a:t>时代，</a:t>
            </a:r>
            <a:r>
              <a:rPr lang="en-US" altLang="zh-CN" sz="1400" dirty="0">
                <a:solidFill>
                  <a:schemeClr val="bg1"/>
                </a:solidFill>
              </a:rPr>
              <a:t>IP=</a:t>
            </a:r>
            <a:r>
              <a:rPr lang="zh-CN" altLang="en-US" sz="1400" dirty="0">
                <a:solidFill>
                  <a:schemeClr val="bg1"/>
                </a:solidFill>
              </a:rPr>
              <a:t>专业；</a:t>
            </a:r>
            <a:endParaRPr lang="zh-CN" altLang="en-US" sz="1400" dirty="0">
              <a:solidFill>
                <a:schemeClr val="bg1"/>
              </a:solidFill>
            </a:endParaRPr>
          </a:p>
          <a:p>
            <a:pPr marL="174625" indent="-174625">
              <a:buFont typeface="Arial" panose="020B0604020202020204" pitchFamily="34" charset="0"/>
              <a:buChar char="•"/>
            </a:pPr>
            <a:endParaRPr lang="zh-CN" altLang="en-US" sz="1400" dirty="0">
              <a:solidFill>
                <a:schemeClr val="bg1"/>
              </a:solidFill>
            </a:endParaRPr>
          </a:p>
          <a:p>
            <a:pPr marL="174625" indent="-174625">
              <a:buFont typeface="Arial" panose="020B0604020202020204" pitchFamily="34" charset="0"/>
              <a:buChar char="•"/>
            </a:pPr>
            <a:r>
              <a:rPr lang="zh-CN" altLang="en-US" sz="1400" dirty="0">
                <a:solidFill>
                  <a:schemeClr val="bg1"/>
                </a:solidFill>
              </a:rPr>
              <a:t>私域运营现在是未来更是每一个业务负责人的必修课；</a:t>
            </a:r>
            <a:endParaRPr lang="zh-CN" altLang="en-US" sz="1400" dirty="0">
              <a:solidFill>
                <a:schemeClr val="bg1"/>
              </a:solidFill>
            </a:endParaRPr>
          </a:p>
          <a:p>
            <a:pPr marL="174625" indent="-174625">
              <a:buFont typeface="Arial" panose="020B0604020202020204" pitchFamily="34" charset="0"/>
              <a:buChar char="•"/>
            </a:pPr>
            <a:endParaRPr lang="zh-CN" altLang="en-US" sz="1400" dirty="0">
              <a:solidFill>
                <a:schemeClr val="bg1"/>
              </a:solidFill>
            </a:endParaRPr>
          </a:p>
          <a:p>
            <a:pPr marL="174625" indent="-174625">
              <a:buFont typeface="Arial" panose="020B0604020202020204" pitchFamily="34" charset="0"/>
              <a:buChar char="•"/>
            </a:pPr>
            <a:r>
              <a:rPr lang="zh-CN" altLang="en-US" sz="1400" dirty="0">
                <a:solidFill>
                  <a:schemeClr val="bg1"/>
                </a:solidFill>
              </a:rPr>
              <a:t>未来无生态，不生存，每个人都要融入一个可以帮助自己成长的生态；</a:t>
            </a:r>
            <a:endParaRPr lang="zh-CN" altLang="en-US" sz="1400" dirty="0">
              <a:solidFill>
                <a:schemeClr val="bg1"/>
              </a:solidFill>
            </a:endParaRPr>
          </a:p>
          <a:p>
            <a:pPr marL="174625" indent="-174625">
              <a:buFont typeface="Arial" panose="020B0604020202020204" pitchFamily="34" charset="0"/>
              <a:buChar char="•"/>
            </a:pPr>
            <a:endParaRPr lang="zh-CN" altLang="en-US" sz="1400" dirty="0">
              <a:solidFill>
                <a:schemeClr val="bg1"/>
              </a:solidFill>
            </a:endParaRPr>
          </a:p>
          <a:p>
            <a:pPr marL="174625" indent="-174625">
              <a:buFont typeface="Arial" panose="020B0604020202020204" pitchFamily="34" charset="0"/>
              <a:buChar char="•"/>
            </a:pPr>
            <a:r>
              <a:rPr lang="zh-CN" altLang="en-US" sz="1400" dirty="0">
                <a:solidFill>
                  <a:schemeClr val="bg1"/>
                </a:solidFill>
              </a:rPr>
              <a:t>我为人人，人人为我</a:t>
            </a:r>
            <a:endParaRPr lang="zh-CN" altLang="en-US" sz="1400" dirty="0">
              <a:cs typeface="+mn-ea"/>
            </a:endParaRPr>
          </a:p>
        </p:txBody>
      </p:sp>
      <p:sp>
        <p:nvSpPr>
          <p:cNvPr id="28" name="文本框 27"/>
          <p:cNvSpPr txBox="1"/>
          <p:nvPr/>
        </p:nvSpPr>
        <p:spPr>
          <a:xfrm>
            <a:off x="9371453" y="5664200"/>
            <a:ext cx="1415772" cy="461665"/>
          </a:xfrm>
          <a:prstGeom prst="rect">
            <a:avLst/>
          </a:prstGeom>
          <a:noFill/>
        </p:spPr>
        <p:txBody>
          <a:bodyPr wrap="none" rtlCol="0" anchor="t">
            <a:spAutoFit/>
          </a:bodyPr>
          <a:lstStyle/>
          <a:p>
            <a:pPr algn="ctr"/>
            <a:r>
              <a:rPr lang="zh-CN" altLang="en-US" sz="2400" b="1" dirty="0" smtClean="0">
                <a:solidFill>
                  <a:schemeClr val="bg1"/>
                </a:solidFill>
                <a:sym typeface="+mn-ea"/>
              </a:rPr>
              <a:t>价值背后</a:t>
            </a:r>
            <a:endParaRPr lang="zh-CN" altLang="en-US" sz="2400" b="1" dirty="0">
              <a:solidFill>
                <a:schemeClr val="bg1"/>
              </a:solidFill>
              <a:sym typeface="+mn-ea"/>
            </a:endParaRPr>
          </a:p>
        </p:txBody>
      </p:sp>
    </p:spTree>
    <p:custDataLst>
      <p:tags r:id="rId2"/>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157494" y="1276024"/>
            <a:ext cx="1358265" cy="4707890"/>
          </a:xfrm>
          <a:prstGeom prst="rect">
            <a:avLst/>
          </a:prstGeom>
          <a:noFill/>
        </p:spPr>
        <p:txBody>
          <a:bodyPr wrap="square" rtlCol="0">
            <a:spAutoFit/>
            <a:scene3d>
              <a:camera prst="orthographicFront"/>
              <a:lightRig rig="threePt" dir="t"/>
            </a:scene3d>
          </a:bodyPr>
          <a:lstStyle/>
          <a:p>
            <a:r>
              <a:rPr lang="en-US" altLang="zh-CN" sz="6000" b="1" dirty="0">
                <a:solidFill>
                  <a:schemeClr val="bg1"/>
                </a:solidFill>
                <a:latin typeface="+mj-ea"/>
                <a:ea typeface="+mj-ea"/>
              </a:rPr>
              <a:t>1</a:t>
            </a:r>
            <a:endParaRPr lang="en-US" altLang="zh-CN" sz="6000" b="1" dirty="0">
              <a:solidFill>
                <a:schemeClr val="bg1"/>
              </a:solidFill>
              <a:latin typeface="+mj-ea"/>
              <a:ea typeface="+mj-ea"/>
            </a:endParaRPr>
          </a:p>
          <a:p>
            <a:r>
              <a:rPr lang="en-US" altLang="zh-CN" sz="6000" b="1" dirty="0">
                <a:solidFill>
                  <a:schemeClr val="bg1"/>
                </a:solidFill>
                <a:latin typeface="+mj-ea"/>
                <a:ea typeface="+mj-ea"/>
              </a:rPr>
              <a:t>+</a:t>
            </a:r>
            <a:endParaRPr lang="en-US" altLang="zh-CN" sz="6000" b="1" dirty="0">
              <a:solidFill>
                <a:schemeClr val="bg1"/>
              </a:solidFill>
              <a:latin typeface="+mj-ea"/>
              <a:ea typeface="+mj-ea"/>
            </a:endParaRPr>
          </a:p>
          <a:p>
            <a:r>
              <a:rPr lang="en-US" altLang="zh-CN" sz="6000" b="1" dirty="0">
                <a:solidFill>
                  <a:schemeClr val="bg1"/>
                </a:solidFill>
                <a:latin typeface="+mj-ea"/>
                <a:ea typeface="+mj-ea"/>
              </a:rPr>
              <a:t>2</a:t>
            </a:r>
            <a:endParaRPr lang="en-US" altLang="zh-CN" sz="6000" b="1" dirty="0">
              <a:solidFill>
                <a:schemeClr val="bg1"/>
              </a:solidFill>
              <a:latin typeface="+mj-ea"/>
              <a:ea typeface="+mj-ea"/>
            </a:endParaRPr>
          </a:p>
          <a:p>
            <a:r>
              <a:rPr lang="en-US" altLang="zh-CN" sz="6000" b="1" dirty="0">
                <a:solidFill>
                  <a:schemeClr val="bg1"/>
                </a:solidFill>
                <a:latin typeface="+mj-ea"/>
                <a:ea typeface="+mj-ea"/>
              </a:rPr>
              <a:t>+</a:t>
            </a:r>
            <a:endParaRPr lang="en-US" altLang="zh-CN" sz="6000" b="1" dirty="0">
              <a:solidFill>
                <a:schemeClr val="bg1"/>
              </a:solidFill>
              <a:latin typeface="+mj-ea"/>
              <a:ea typeface="+mj-ea"/>
            </a:endParaRPr>
          </a:p>
          <a:p>
            <a:r>
              <a:rPr lang="en-US" altLang="zh-CN" sz="6000" b="1" dirty="0">
                <a:solidFill>
                  <a:schemeClr val="bg1"/>
                </a:solidFill>
                <a:latin typeface="+mj-ea"/>
                <a:ea typeface="+mj-ea"/>
              </a:rPr>
              <a:t>X</a:t>
            </a:r>
            <a:endParaRPr lang="en-US" altLang="zh-CN" sz="6000" b="1" dirty="0">
              <a:solidFill>
                <a:schemeClr val="bg1"/>
              </a:solidFill>
              <a:latin typeface="+mj-ea"/>
              <a:ea typeface="+mj-ea"/>
            </a:endParaRPr>
          </a:p>
        </p:txBody>
      </p:sp>
      <p:sp>
        <p:nvSpPr>
          <p:cNvPr id="5" name="标题 1"/>
          <p:cNvSpPr txBox="1"/>
          <p:nvPr/>
        </p:nvSpPr>
        <p:spPr>
          <a:xfrm>
            <a:off x="1054769" y="392629"/>
            <a:ext cx="3398478" cy="441964"/>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r>
              <a:rPr lang="zh-CN" altLang="en-US" dirty="0">
                <a:solidFill>
                  <a:schemeClr val="bg1"/>
                </a:solidFill>
              </a:rPr>
              <a:t>联盟“</a:t>
            </a:r>
            <a:r>
              <a:rPr lang="en-US" altLang="zh-CN" dirty="0">
                <a:solidFill>
                  <a:schemeClr val="bg1"/>
                </a:solidFill>
              </a:rPr>
              <a:t>1+2+X”</a:t>
            </a:r>
            <a:r>
              <a:rPr lang="zh-CN" altLang="en-US" dirty="0">
                <a:solidFill>
                  <a:schemeClr val="bg1"/>
                </a:solidFill>
              </a:rPr>
              <a:t>价值</a:t>
            </a:r>
            <a:endParaRPr lang="zh-CN" altLang="en-US" dirty="0">
              <a:solidFill>
                <a:schemeClr val="bg1"/>
              </a:solidFill>
            </a:endParaRPr>
          </a:p>
        </p:txBody>
      </p:sp>
      <p:pic>
        <p:nvPicPr>
          <p:cNvPr id="6" name="图片 5"/>
          <p:cNvPicPr>
            <a:picLocks noChangeAspect="1"/>
          </p:cNvPicPr>
          <p:nvPr/>
        </p:nvPicPr>
        <p:blipFill>
          <a:blip r:embed="rId1" cstate="screen"/>
          <a:stretch>
            <a:fillRect/>
          </a:stretch>
        </p:blipFill>
        <p:spPr>
          <a:xfrm>
            <a:off x="236623" y="204538"/>
            <a:ext cx="818146" cy="818146"/>
          </a:xfrm>
          <a:prstGeom prst="rect">
            <a:avLst/>
          </a:prstGeom>
        </p:spPr>
      </p:pic>
      <p:sp>
        <p:nvSpPr>
          <p:cNvPr id="7" name="圆角矩形 6"/>
          <p:cNvSpPr/>
          <p:nvPr/>
        </p:nvSpPr>
        <p:spPr>
          <a:xfrm>
            <a:off x="3499534" y="1276024"/>
            <a:ext cx="5760000" cy="1056904"/>
          </a:xfrm>
          <a:prstGeom prst="roundRect">
            <a:avLst>
              <a:gd name="adj" fmla="val 7234"/>
            </a:avLst>
          </a:prstGeom>
          <a:gradFill>
            <a:gsLst>
              <a:gs pos="0">
                <a:srgbClr val="2EFEF4">
                  <a:alpha val="70000"/>
                </a:srgbClr>
              </a:gs>
              <a:gs pos="100000">
                <a:schemeClr val="tx2">
                  <a:lumMod val="90000"/>
                  <a:alpha val="70000"/>
                </a:schemeClr>
              </a:gs>
              <a:gs pos="33000">
                <a:srgbClr val="0932D8">
                  <a:alpha val="70000"/>
                </a:srgbClr>
              </a:gs>
              <a:gs pos="74000">
                <a:srgbClr val="001491">
                  <a:alpha val="7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a:cs typeface="+mn-ea"/>
              </a:rPr>
              <a:t>联盟会员通讯录</a:t>
            </a:r>
            <a:endParaRPr lang="zh-CN" altLang="en-US" sz="4000" b="1" dirty="0">
              <a:cs typeface="+mn-ea"/>
            </a:endParaRPr>
          </a:p>
        </p:txBody>
      </p:sp>
      <p:sp>
        <p:nvSpPr>
          <p:cNvPr id="9" name="圆角矩形 8"/>
          <p:cNvSpPr/>
          <p:nvPr/>
        </p:nvSpPr>
        <p:spPr>
          <a:xfrm>
            <a:off x="3260725" y="3027680"/>
            <a:ext cx="2867025" cy="1104900"/>
          </a:xfrm>
          <a:prstGeom prst="roundRect">
            <a:avLst>
              <a:gd name="adj" fmla="val 8329"/>
            </a:avLst>
          </a:prstGeom>
          <a:gradFill>
            <a:gsLst>
              <a:gs pos="0">
                <a:srgbClr val="2EFEF4">
                  <a:alpha val="70000"/>
                </a:srgbClr>
              </a:gs>
              <a:gs pos="100000">
                <a:schemeClr val="tx2">
                  <a:lumMod val="90000"/>
                  <a:alpha val="70000"/>
                </a:schemeClr>
              </a:gs>
              <a:gs pos="77000">
                <a:srgbClr val="00B05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zh-CN" altLang="en-US" sz="4000" b="1" dirty="0" smtClean="0">
                <a:cs typeface="+mn-ea"/>
              </a:rPr>
              <a:t>微信群</a:t>
            </a:r>
            <a:endParaRPr lang="zh-CN" altLang="en-US" sz="4000" b="1" dirty="0">
              <a:cs typeface="+mn-ea"/>
            </a:endParaRPr>
          </a:p>
        </p:txBody>
      </p:sp>
      <p:sp>
        <p:nvSpPr>
          <p:cNvPr id="10" name="圆角矩形 9"/>
          <p:cNvSpPr/>
          <p:nvPr/>
        </p:nvSpPr>
        <p:spPr>
          <a:xfrm>
            <a:off x="6631305" y="3071495"/>
            <a:ext cx="3121025" cy="971550"/>
          </a:xfrm>
          <a:prstGeom prst="roundRect">
            <a:avLst>
              <a:gd name="adj" fmla="val 8329"/>
            </a:avLst>
          </a:prstGeom>
          <a:gradFill>
            <a:gsLst>
              <a:gs pos="0">
                <a:srgbClr val="2EFEF4">
                  <a:alpha val="70000"/>
                </a:srgbClr>
              </a:gs>
              <a:gs pos="100000">
                <a:schemeClr val="tx2">
                  <a:lumMod val="90000"/>
                  <a:alpha val="70000"/>
                </a:schemeClr>
              </a:gs>
              <a:gs pos="77000">
                <a:srgbClr val="00B05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altLang="zh-CN" sz="4000" b="1" dirty="0" smtClean="0">
                <a:cs typeface="+mn-ea"/>
              </a:rPr>
              <a:t>10000+</a:t>
            </a:r>
            <a:r>
              <a:rPr lang="zh-CN" altLang="en-US" sz="4000" b="1" dirty="0" smtClean="0">
                <a:cs typeface="+mn-ea"/>
              </a:rPr>
              <a:t>链接</a:t>
            </a:r>
            <a:endParaRPr lang="zh-CN" altLang="en-US" sz="4000" b="1" dirty="0">
              <a:cs typeface="+mn-ea"/>
            </a:endParaRPr>
          </a:p>
        </p:txBody>
      </p:sp>
      <p:sp>
        <p:nvSpPr>
          <p:cNvPr id="11" name="圆角矩形 10"/>
          <p:cNvSpPr/>
          <p:nvPr/>
        </p:nvSpPr>
        <p:spPr>
          <a:xfrm>
            <a:off x="3513880" y="4903914"/>
            <a:ext cx="1260000" cy="1080000"/>
          </a:xfrm>
          <a:prstGeom prst="roundRect">
            <a:avLst>
              <a:gd name="adj" fmla="val 9313"/>
            </a:avLst>
          </a:prstGeom>
          <a:gradFill>
            <a:gsLst>
              <a:gs pos="0">
                <a:srgbClr val="2EFEF4">
                  <a:alpha val="70000"/>
                </a:srgbClr>
              </a:gs>
              <a:gs pos="100000">
                <a:schemeClr val="tx2">
                  <a:lumMod val="90000"/>
                  <a:alpha val="70000"/>
                </a:schemeClr>
              </a:gs>
              <a:gs pos="74000">
                <a:srgbClr val="92D05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zh-CN" altLang="en-US" sz="2400" b="1" dirty="0" smtClean="0">
                <a:cs typeface="+mn-ea"/>
              </a:rPr>
              <a:t>各种</a:t>
            </a:r>
            <a:endParaRPr lang="zh-CN" altLang="en-US" sz="2400" b="1" dirty="0" smtClean="0">
              <a:cs typeface="+mn-ea"/>
            </a:endParaRPr>
          </a:p>
          <a:p>
            <a:pPr algn="ctr"/>
            <a:r>
              <a:rPr lang="zh-CN" altLang="en-US" sz="2400" b="1" dirty="0" smtClean="0">
                <a:cs typeface="+mn-ea"/>
              </a:rPr>
              <a:t>沙龙</a:t>
            </a:r>
            <a:endParaRPr lang="zh-CN" altLang="en-US" sz="2400" b="1" dirty="0">
              <a:cs typeface="+mn-ea"/>
            </a:endParaRPr>
          </a:p>
        </p:txBody>
      </p:sp>
      <p:sp>
        <p:nvSpPr>
          <p:cNvPr id="12" name="圆角矩形 11"/>
          <p:cNvSpPr/>
          <p:nvPr/>
        </p:nvSpPr>
        <p:spPr>
          <a:xfrm>
            <a:off x="4974545" y="4903914"/>
            <a:ext cx="1260000" cy="1080000"/>
          </a:xfrm>
          <a:prstGeom prst="roundRect">
            <a:avLst>
              <a:gd name="adj" fmla="val 9313"/>
            </a:avLst>
          </a:prstGeom>
          <a:gradFill>
            <a:gsLst>
              <a:gs pos="0">
                <a:srgbClr val="2EFEF4">
                  <a:alpha val="70000"/>
                </a:srgbClr>
              </a:gs>
              <a:gs pos="100000">
                <a:schemeClr val="tx2">
                  <a:lumMod val="90000"/>
                  <a:alpha val="70000"/>
                </a:schemeClr>
              </a:gs>
              <a:gs pos="74000">
                <a:srgbClr val="92D05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zh-CN" altLang="en-US" sz="2400" b="1" dirty="0" smtClean="0">
                <a:cs typeface="+mn-ea"/>
              </a:rPr>
              <a:t>各种</a:t>
            </a:r>
            <a:endParaRPr lang="zh-CN" altLang="en-US" sz="2400" b="1" dirty="0" smtClean="0">
              <a:cs typeface="+mn-ea"/>
            </a:endParaRPr>
          </a:p>
          <a:p>
            <a:pPr algn="ctr"/>
            <a:r>
              <a:rPr lang="zh-CN" altLang="en-US" sz="2400" b="1" dirty="0" smtClean="0">
                <a:cs typeface="+mn-ea"/>
              </a:rPr>
              <a:t>研讨会</a:t>
            </a:r>
            <a:endParaRPr lang="zh-CN" altLang="en-US" sz="2400" b="1" dirty="0">
              <a:cs typeface="+mn-ea"/>
            </a:endParaRPr>
          </a:p>
        </p:txBody>
      </p:sp>
      <p:sp>
        <p:nvSpPr>
          <p:cNvPr id="13" name="圆角矩形 12"/>
          <p:cNvSpPr/>
          <p:nvPr/>
        </p:nvSpPr>
        <p:spPr>
          <a:xfrm>
            <a:off x="6446478" y="4903914"/>
            <a:ext cx="1260000" cy="1080000"/>
          </a:xfrm>
          <a:prstGeom prst="roundRect">
            <a:avLst>
              <a:gd name="adj" fmla="val 9313"/>
            </a:avLst>
          </a:prstGeom>
          <a:gradFill>
            <a:gsLst>
              <a:gs pos="0">
                <a:srgbClr val="2EFEF4">
                  <a:alpha val="70000"/>
                </a:srgbClr>
              </a:gs>
              <a:gs pos="100000">
                <a:schemeClr val="tx2">
                  <a:lumMod val="90000"/>
                  <a:alpha val="70000"/>
                </a:schemeClr>
              </a:gs>
              <a:gs pos="74000">
                <a:srgbClr val="92D05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zh-CN" altLang="en-US" sz="2400" b="1" dirty="0" smtClean="0">
                <a:cs typeface="+mn-ea"/>
              </a:rPr>
              <a:t>各种</a:t>
            </a:r>
            <a:endParaRPr lang="zh-CN" altLang="en-US" sz="2400" b="1" dirty="0" smtClean="0">
              <a:cs typeface="+mn-ea"/>
            </a:endParaRPr>
          </a:p>
          <a:p>
            <a:pPr algn="ctr"/>
            <a:r>
              <a:rPr lang="zh-CN" altLang="en-US" sz="2400" b="1" dirty="0" smtClean="0">
                <a:cs typeface="+mn-ea"/>
              </a:rPr>
              <a:t>聚餐</a:t>
            </a:r>
            <a:endParaRPr lang="zh-CN" altLang="en-US" sz="2400" b="1" dirty="0">
              <a:cs typeface="+mn-ea"/>
            </a:endParaRPr>
          </a:p>
        </p:txBody>
      </p:sp>
      <p:sp>
        <p:nvSpPr>
          <p:cNvPr id="14" name="圆角矩形 13"/>
          <p:cNvSpPr/>
          <p:nvPr/>
        </p:nvSpPr>
        <p:spPr>
          <a:xfrm>
            <a:off x="7999534" y="4903914"/>
            <a:ext cx="1260000" cy="1080000"/>
          </a:xfrm>
          <a:prstGeom prst="roundRect">
            <a:avLst>
              <a:gd name="adj" fmla="val 9313"/>
            </a:avLst>
          </a:prstGeom>
          <a:gradFill>
            <a:gsLst>
              <a:gs pos="0">
                <a:srgbClr val="2EFEF4">
                  <a:alpha val="70000"/>
                </a:srgbClr>
              </a:gs>
              <a:gs pos="100000">
                <a:schemeClr val="tx2">
                  <a:lumMod val="90000"/>
                  <a:alpha val="70000"/>
                </a:schemeClr>
              </a:gs>
              <a:gs pos="74000">
                <a:srgbClr val="92D05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altLang="zh-CN" sz="2400" b="1" dirty="0" smtClean="0">
                <a:cs typeface="+mn-ea"/>
              </a:rPr>
              <a:t>…</a:t>
            </a:r>
            <a:endParaRPr lang="zh-CN" altLang="en-US" sz="2400" b="1" dirty="0">
              <a:cs typeface="+mn-ea"/>
            </a:endParaRPr>
          </a:p>
        </p:txBody>
      </p:sp>
    </p:spTree>
    <p:custDataLst>
      <p:tags r:id="rId2"/>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10"/>
          <p:cNvSpPr/>
          <p:nvPr/>
        </p:nvSpPr>
        <p:spPr>
          <a:xfrm>
            <a:off x="444500" y="1025378"/>
            <a:ext cx="11303000" cy="5364663"/>
          </a:xfrm>
          <a:prstGeom prst="roundRect">
            <a:avLst>
              <a:gd name="adj" fmla="val 1616"/>
            </a:avLst>
          </a:prstGeom>
          <a:gradFill>
            <a:gsLst>
              <a:gs pos="0">
                <a:srgbClr val="2EFEF4">
                  <a:alpha val="70000"/>
                </a:srgbClr>
              </a:gs>
              <a:gs pos="100000">
                <a:schemeClr val="tx2">
                  <a:lumMod val="90000"/>
                  <a:alpha val="70000"/>
                </a:schemeClr>
              </a:gs>
              <a:gs pos="33000">
                <a:srgbClr val="0932D8">
                  <a:alpha val="70000"/>
                </a:srgbClr>
              </a:gs>
              <a:gs pos="74000">
                <a:srgbClr val="001491">
                  <a:alpha val="7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pic>
        <p:nvPicPr>
          <p:cNvPr id="4" name="图片 3"/>
          <p:cNvPicPr>
            <a:picLocks noChangeAspect="1"/>
          </p:cNvPicPr>
          <p:nvPr>
            <p:custDataLst>
              <p:tags r:id="rId1"/>
            </p:custDataLst>
          </p:nvPr>
        </p:nvPicPr>
        <p:blipFill>
          <a:blip r:embed="rId2"/>
          <a:stretch>
            <a:fillRect/>
          </a:stretch>
        </p:blipFill>
        <p:spPr>
          <a:xfrm>
            <a:off x="1154868" y="1188935"/>
            <a:ext cx="5841464" cy="2706825"/>
          </a:xfrm>
          <a:prstGeom prst="rect">
            <a:avLst/>
          </a:prstGeom>
        </p:spPr>
      </p:pic>
      <p:pic>
        <p:nvPicPr>
          <p:cNvPr id="6" name="图片 1"/>
          <p:cNvPicPr>
            <a:picLocks noChangeAspect="1"/>
          </p:cNvPicPr>
          <p:nvPr>
            <p:custDataLst>
              <p:tags r:id="rId3"/>
            </p:custDataLst>
          </p:nvPr>
        </p:nvPicPr>
        <p:blipFill>
          <a:blip r:embed="rId4"/>
          <a:stretch>
            <a:fillRect/>
          </a:stretch>
        </p:blipFill>
        <p:spPr>
          <a:xfrm>
            <a:off x="5131919" y="4173588"/>
            <a:ext cx="1864413" cy="1935038"/>
          </a:xfrm>
          <a:prstGeom prst="rect">
            <a:avLst/>
          </a:prstGeom>
          <a:noFill/>
          <a:ln>
            <a:noFill/>
          </a:ln>
        </p:spPr>
      </p:pic>
      <p:sp>
        <p:nvSpPr>
          <p:cNvPr id="7" name="文本框 6"/>
          <p:cNvSpPr txBox="1"/>
          <p:nvPr/>
        </p:nvSpPr>
        <p:spPr>
          <a:xfrm>
            <a:off x="1054769" y="4077301"/>
            <a:ext cx="3865880" cy="2031325"/>
          </a:xfrm>
          <a:prstGeom prst="rect">
            <a:avLst/>
          </a:prstGeom>
          <a:noFill/>
        </p:spPr>
        <p:txBody>
          <a:bodyPr wrap="square" rtlCol="0">
            <a:spAutoFit/>
          </a:bodyPr>
          <a:lstStyle/>
          <a:p>
            <a:r>
              <a:rPr lang="zh-CN" altLang="en-US" dirty="0">
                <a:solidFill>
                  <a:schemeClr val="bg1"/>
                </a:solidFill>
              </a:rPr>
              <a:t>无门槛无条件获取联盟通讯录是联盟会员最基本的权利。联盟通讯录最少每两天更新一次，同步给联盟所有会员。为保证信息安全，通讯录分享采用</a:t>
            </a:r>
            <a:r>
              <a:rPr lang="en-US" altLang="zh-CN" dirty="0">
                <a:solidFill>
                  <a:schemeClr val="bg1"/>
                </a:solidFill>
              </a:rPr>
              <a:t>“</a:t>
            </a:r>
            <a:r>
              <a:rPr lang="zh-CN" altLang="en-US" dirty="0">
                <a:solidFill>
                  <a:schemeClr val="bg1"/>
                </a:solidFill>
              </a:rPr>
              <a:t>飞书在线文档</a:t>
            </a:r>
            <a:r>
              <a:rPr lang="en-US" altLang="zh-CN" dirty="0">
                <a:solidFill>
                  <a:schemeClr val="bg1"/>
                </a:solidFill>
              </a:rPr>
              <a:t>”</a:t>
            </a:r>
            <a:r>
              <a:rPr lang="zh-CN" altLang="en-US" dirty="0">
                <a:solidFill>
                  <a:schemeClr val="bg1"/>
                </a:solidFill>
              </a:rPr>
              <a:t>的方式分享，文档链接一周后自动失效。获取通讯录，也可以直接扫右侧二维码。</a:t>
            </a:r>
            <a:endParaRPr lang="zh-CN" altLang="en-US" dirty="0">
              <a:solidFill>
                <a:schemeClr val="bg1"/>
              </a:solidFill>
            </a:endParaRPr>
          </a:p>
        </p:txBody>
      </p:sp>
      <p:sp>
        <p:nvSpPr>
          <p:cNvPr id="3" name="标题 2"/>
          <p:cNvSpPr>
            <a:spLocks noGrp="1"/>
          </p:cNvSpPr>
          <p:nvPr>
            <p:ph type="title" idx="4294967295"/>
          </p:nvPr>
        </p:nvSpPr>
        <p:spPr>
          <a:xfrm>
            <a:off x="790912" y="-441964"/>
            <a:ext cx="10852237" cy="441964"/>
          </a:xfrm>
          <a:prstGeom prst="rect">
            <a:avLst/>
          </a:prstGeom>
        </p:spPr>
        <p:txBody>
          <a:bodyPr>
            <a:normAutofit fontScale="90000"/>
          </a:bodyPr>
          <a:lstStyle/>
          <a:p>
            <a:r>
              <a:rPr lang="zh-CN" altLang="en-US" dirty="0"/>
              <a:t>联盟通讯录</a:t>
            </a:r>
            <a:endParaRPr lang="zh-CN" altLang="en-US" dirty="0"/>
          </a:p>
        </p:txBody>
      </p:sp>
      <p:sp>
        <p:nvSpPr>
          <p:cNvPr id="9" name="标题 1"/>
          <p:cNvSpPr txBox="1"/>
          <p:nvPr/>
        </p:nvSpPr>
        <p:spPr>
          <a:xfrm>
            <a:off x="1054769" y="392629"/>
            <a:ext cx="3398478" cy="441964"/>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r>
              <a:rPr lang="zh-CN" altLang="en-US" dirty="0" smtClean="0">
                <a:solidFill>
                  <a:schemeClr val="bg1"/>
                </a:solidFill>
              </a:rPr>
              <a:t>联盟通讯录</a:t>
            </a:r>
            <a:endParaRPr lang="zh-CN" altLang="en-US" dirty="0">
              <a:solidFill>
                <a:schemeClr val="bg1"/>
              </a:solidFill>
            </a:endParaRPr>
          </a:p>
        </p:txBody>
      </p:sp>
      <p:pic>
        <p:nvPicPr>
          <p:cNvPr id="10" name="图片 9"/>
          <p:cNvPicPr>
            <a:picLocks noChangeAspect="1"/>
          </p:cNvPicPr>
          <p:nvPr/>
        </p:nvPicPr>
        <p:blipFill>
          <a:blip r:embed="rId5" cstate="screen"/>
          <a:stretch>
            <a:fillRect/>
          </a:stretch>
        </p:blipFill>
        <p:spPr>
          <a:xfrm>
            <a:off x="236623" y="204538"/>
            <a:ext cx="818146" cy="818146"/>
          </a:xfrm>
          <a:prstGeom prst="rect">
            <a:avLst/>
          </a:prstGeom>
        </p:spPr>
      </p:pic>
      <p:pic>
        <p:nvPicPr>
          <p:cNvPr id="5" name="图片 4"/>
          <p:cNvPicPr>
            <a:picLocks noChangeAspect="1"/>
          </p:cNvPicPr>
          <p:nvPr/>
        </p:nvPicPr>
        <p:blipFill>
          <a:blip r:embed="rId6"/>
          <a:stretch>
            <a:fillRect/>
          </a:stretch>
        </p:blipFill>
        <p:spPr>
          <a:xfrm>
            <a:off x="7711440" y="1174115"/>
            <a:ext cx="2686050" cy="5067300"/>
          </a:xfrm>
          <a:prstGeom prst="rect">
            <a:avLst/>
          </a:prstGeom>
        </p:spPr>
      </p:pic>
    </p:spTree>
    <p:custDataLst>
      <p:tags r:id="rId7"/>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432625" y="1210775"/>
            <a:ext cx="11303000" cy="4727496"/>
          </a:xfrm>
          <a:prstGeom prst="roundRect">
            <a:avLst>
              <a:gd name="adj" fmla="val 1616"/>
            </a:avLst>
          </a:prstGeom>
          <a:gradFill>
            <a:gsLst>
              <a:gs pos="0">
                <a:srgbClr val="2EFEF4">
                  <a:alpha val="70000"/>
                </a:srgbClr>
              </a:gs>
              <a:gs pos="100000">
                <a:schemeClr val="tx2">
                  <a:lumMod val="90000"/>
                  <a:alpha val="70000"/>
                </a:schemeClr>
              </a:gs>
              <a:gs pos="33000">
                <a:srgbClr val="0932D8">
                  <a:alpha val="70000"/>
                </a:srgbClr>
              </a:gs>
              <a:gs pos="74000">
                <a:srgbClr val="001491">
                  <a:alpha val="7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 name="文本框 2"/>
          <p:cNvSpPr txBox="1"/>
          <p:nvPr/>
        </p:nvSpPr>
        <p:spPr>
          <a:xfrm>
            <a:off x="814705" y="1681697"/>
            <a:ext cx="3855192" cy="3785652"/>
          </a:xfrm>
          <a:prstGeom prst="rect">
            <a:avLst/>
          </a:prstGeom>
          <a:noFill/>
        </p:spPr>
        <p:txBody>
          <a:bodyPr wrap="square" rtlCol="0" anchor="t">
            <a:spAutoFit/>
          </a:bodyPr>
          <a:lstStyle/>
          <a:p>
            <a:r>
              <a:rPr lang="zh-CN" altLang="en-US" sz="1600" dirty="0">
                <a:solidFill>
                  <a:schemeClr val="bg1"/>
                </a:solidFill>
              </a:rPr>
              <a:t>当您想了解一个产品、了解一个应用、了解一个行业的时候，是不是想找个专家问问？</a:t>
            </a:r>
            <a:endParaRPr lang="zh-CN" altLang="en-US" sz="1600" dirty="0">
              <a:solidFill>
                <a:schemeClr val="bg1"/>
              </a:solidFill>
            </a:endParaRPr>
          </a:p>
          <a:p>
            <a:r>
              <a:rPr lang="zh-CN" altLang="en-US" sz="1600" dirty="0">
                <a:solidFill>
                  <a:schemeClr val="bg1"/>
                </a:solidFill>
              </a:rPr>
              <a:t>当您在一个行业沉淀多年，勤学上进的您是不是觉得自己特别擅长一个领域？</a:t>
            </a:r>
            <a:endParaRPr lang="zh-CN" altLang="en-US" sz="1600" dirty="0">
              <a:solidFill>
                <a:schemeClr val="bg1"/>
              </a:solidFill>
            </a:endParaRPr>
          </a:p>
          <a:p>
            <a:r>
              <a:rPr lang="zh-CN" altLang="en-US" sz="1600" dirty="0">
                <a:solidFill>
                  <a:schemeClr val="bg1"/>
                </a:solidFill>
              </a:rPr>
              <a:t>如果觉得自己在某个领域特擅长，那就来做联盟的专家智库成员吧。</a:t>
            </a:r>
            <a:endParaRPr lang="zh-CN" altLang="en-US" sz="1600" dirty="0">
              <a:solidFill>
                <a:schemeClr val="bg1"/>
              </a:solidFill>
            </a:endParaRPr>
          </a:p>
          <a:p>
            <a:endParaRPr lang="zh-CN" altLang="en-US" sz="1600" dirty="0">
              <a:solidFill>
                <a:schemeClr val="bg1"/>
              </a:solidFill>
            </a:endParaRPr>
          </a:p>
          <a:p>
            <a:r>
              <a:rPr lang="zh-CN" altLang="en-US" sz="1600" dirty="0">
                <a:solidFill>
                  <a:schemeClr val="bg1"/>
                </a:solidFill>
              </a:rPr>
              <a:t>1、如何申请：发自己的资料：姓名、手机号、专家类别和自我介绍给任何一个舵主或者登林；</a:t>
            </a:r>
            <a:endParaRPr lang="zh-CN" altLang="en-US" sz="1600" dirty="0">
              <a:solidFill>
                <a:schemeClr val="bg1"/>
              </a:solidFill>
            </a:endParaRPr>
          </a:p>
          <a:p>
            <a:r>
              <a:rPr lang="zh-CN" altLang="en-US" sz="1600" dirty="0">
                <a:solidFill>
                  <a:schemeClr val="bg1"/>
                </a:solidFill>
              </a:rPr>
              <a:t>2、如何进群：联盟确认条件满足后，将邀请进专门的联盟专家智库交流群；</a:t>
            </a:r>
            <a:endParaRPr lang="zh-CN" altLang="en-US" sz="1600" dirty="0">
              <a:solidFill>
                <a:schemeClr val="bg1"/>
              </a:solidFill>
            </a:endParaRPr>
          </a:p>
          <a:p>
            <a:r>
              <a:rPr lang="zh-CN" altLang="en-US" sz="1600" dirty="0">
                <a:solidFill>
                  <a:schemeClr val="bg1"/>
                </a:solidFill>
              </a:rPr>
              <a:t>3、专家权益：专门的交流群、更多的联盟曝光度、专门的活动；</a:t>
            </a:r>
            <a:endParaRPr lang="zh-CN" altLang="en-US" sz="1600" dirty="0">
              <a:solidFill>
                <a:schemeClr val="bg1"/>
              </a:solidFill>
            </a:endParaRPr>
          </a:p>
        </p:txBody>
      </p:sp>
      <p:sp>
        <p:nvSpPr>
          <p:cNvPr id="6" name="标题 1"/>
          <p:cNvSpPr txBox="1"/>
          <p:nvPr/>
        </p:nvSpPr>
        <p:spPr>
          <a:xfrm>
            <a:off x="1054769" y="392629"/>
            <a:ext cx="3398478" cy="441964"/>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r>
              <a:rPr lang="zh-CN" altLang="en-US" dirty="0" smtClean="0">
                <a:solidFill>
                  <a:schemeClr val="bg1"/>
                </a:solidFill>
              </a:rPr>
              <a:t>联盟专家智库</a:t>
            </a:r>
            <a:endParaRPr lang="zh-CN" altLang="en-US" dirty="0">
              <a:solidFill>
                <a:schemeClr val="bg1"/>
              </a:solidFill>
            </a:endParaRPr>
          </a:p>
        </p:txBody>
      </p:sp>
      <p:pic>
        <p:nvPicPr>
          <p:cNvPr id="7" name="图片 6"/>
          <p:cNvPicPr>
            <a:picLocks noChangeAspect="1"/>
          </p:cNvPicPr>
          <p:nvPr/>
        </p:nvPicPr>
        <p:blipFill>
          <a:blip r:embed="rId1" cstate="screen"/>
          <a:stretch>
            <a:fillRect/>
          </a:stretch>
        </p:blipFill>
        <p:spPr>
          <a:xfrm>
            <a:off x="236623" y="204538"/>
            <a:ext cx="818146" cy="818146"/>
          </a:xfrm>
          <a:prstGeom prst="rect">
            <a:avLst/>
          </a:prstGeom>
        </p:spPr>
      </p:pic>
      <p:graphicFrame>
        <p:nvGraphicFramePr>
          <p:cNvPr id="5" name="表格 4"/>
          <p:cNvGraphicFramePr/>
          <p:nvPr>
            <p:custDataLst>
              <p:tags r:id="rId2"/>
            </p:custDataLst>
          </p:nvPr>
        </p:nvGraphicFramePr>
        <p:xfrm>
          <a:off x="4823460" y="1022985"/>
          <a:ext cx="6911975" cy="5278755"/>
        </p:xfrm>
        <a:graphic>
          <a:graphicData uri="http://schemas.openxmlformats.org/drawingml/2006/table">
            <a:tbl>
              <a:tblPr firstRow="1" bandRow="1">
                <a:tableStyleId>{5C22544A-7EE6-4342-B048-85BDC9FD1C3A}</a:tableStyleId>
              </a:tblPr>
              <a:tblGrid>
                <a:gridCol w="680085"/>
                <a:gridCol w="679450"/>
                <a:gridCol w="1029970"/>
                <a:gridCol w="1529080"/>
                <a:gridCol w="680720"/>
                <a:gridCol w="678815"/>
                <a:gridCol w="953770"/>
                <a:gridCol w="680085"/>
              </a:tblGrid>
              <a:tr h="161290">
                <a:tc>
                  <a:txBody>
                    <a:bodyPr/>
                    <a:p>
                      <a:pPr indent="0" algn="ctr">
                        <a:buNone/>
                      </a:pPr>
                      <a:r>
                        <a:rPr lang="zh-CN" sz="800" b="0">
                          <a:solidFill>
                            <a:srgbClr val="000000"/>
                          </a:solidFill>
                          <a:latin typeface="Arial" panose="020B0604020202020204" pitchFamily="34" charset="0"/>
                          <a:ea typeface="宋体" panose="02010600030101010101" pitchFamily="2" charset="-122"/>
                        </a:rPr>
                        <a:t>编号</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姓名</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手机号</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专家类别</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编号</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姓名</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手机号</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专家类别</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58775">
                <a:tc>
                  <a:txBody>
                    <a:bodyPr/>
                    <a:p>
                      <a:pPr indent="0" algn="ctr">
                        <a:buNone/>
                      </a:pPr>
                      <a:r>
                        <a:rPr lang="en-US" sz="800" b="0">
                          <a:solidFill>
                            <a:srgbClr val="000000"/>
                          </a:solidFill>
                          <a:latin typeface="宋体" panose="02010600030101010101" pitchFamily="2" charset="-122"/>
                        </a:rPr>
                        <a:t>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牛登林</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15901233671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企业直播应用专家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16</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王庆</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18611895005</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教培机构数据化运营专家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0350">
                <a:tc>
                  <a:txBody>
                    <a:bodyPr/>
                    <a:p>
                      <a:pPr indent="0" algn="ctr">
                        <a:buNone/>
                      </a:pPr>
                      <a:r>
                        <a:rPr lang="en-US" sz="800" b="0">
                          <a:solidFill>
                            <a:srgbClr val="000000"/>
                          </a:solidFill>
                          <a:latin typeface="宋体" panose="02010600030101010101" pitchFamily="2" charset="-122"/>
                        </a:rPr>
                        <a:t>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张瑞</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13301254499</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企业品牌传播专家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17</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姜舒扬</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18611758740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公关活动策划专家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358140">
                <a:tc>
                  <a:txBody>
                    <a:bodyPr/>
                    <a:p>
                      <a:pPr indent="0" algn="ctr">
                        <a:buNone/>
                      </a:pPr>
                      <a:r>
                        <a:rPr lang="en-US" sz="800" b="0">
                          <a:solidFill>
                            <a:srgbClr val="000000"/>
                          </a:solidFill>
                          <a:latin typeface="宋体" panose="02010600030101010101" pitchFamily="2" charset="-122"/>
                        </a:rPr>
                        <a:t>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陈儒山</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13904119566</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职业院校投资并购运营专家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18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何增耀</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15000850008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低代码平台技术专家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00685">
                <a:tc>
                  <a:txBody>
                    <a:bodyPr/>
                    <a:p>
                      <a:pPr indent="0" algn="ctr">
                        <a:buNone/>
                      </a:pPr>
                      <a:r>
                        <a:rPr lang="en-US" sz="800" b="0">
                          <a:solidFill>
                            <a:srgbClr val="000000"/>
                          </a:solidFill>
                          <a:latin typeface="宋体" panose="02010600030101010101" pitchFamily="2" charset="-122"/>
                        </a:rPr>
                        <a:t>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胡均涛</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18163521993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新工科新职业认证培训交付专家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19</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许远东</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13777881988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数字化顾问专家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358140">
                <a:tc>
                  <a:txBody>
                    <a:bodyPr/>
                    <a:p>
                      <a:pPr indent="0" algn="ctr">
                        <a:buNone/>
                      </a:pPr>
                      <a:r>
                        <a:rPr lang="en-US" sz="800" b="0">
                          <a:solidFill>
                            <a:srgbClr val="000000"/>
                          </a:solidFill>
                          <a:latin typeface="宋体" panose="02010600030101010101" pitchFamily="2" charset="-122"/>
                        </a:rPr>
                        <a:t>5</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李新</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15922222241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产业规划专家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20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王猛</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13511008511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智能拾音降噪技术专家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58775">
                <a:tc>
                  <a:txBody>
                    <a:bodyPr/>
                    <a:p>
                      <a:pPr indent="0" algn="ctr">
                        <a:buNone/>
                      </a:pPr>
                      <a:r>
                        <a:rPr lang="en-US" sz="800" b="0">
                          <a:solidFill>
                            <a:srgbClr val="000000"/>
                          </a:solidFill>
                          <a:latin typeface="宋体" panose="02010600030101010101" pitchFamily="2" charset="-122"/>
                        </a:rPr>
                        <a:t>6</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姜楠</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13795131228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互联网策划专家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21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蔡鸿宇</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13816887842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历史讲座、管理培训专家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400050">
                <a:tc>
                  <a:txBody>
                    <a:bodyPr/>
                    <a:p>
                      <a:pPr indent="0" algn="ctr">
                        <a:buNone/>
                      </a:pPr>
                      <a:r>
                        <a:rPr lang="en-US" sz="800" b="0">
                          <a:solidFill>
                            <a:srgbClr val="000000"/>
                          </a:solidFill>
                          <a:latin typeface="宋体" panose="02010600030101010101" pitchFamily="2" charset="-122"/>
                        </a:rPr>
                        <a:t>7</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魏军</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17812112090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海归企业个人战略合作咨询专家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22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陈晓华</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15810217721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元宇宙与数字经济研究专家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0350">
                <a:tc>
                  <a:txBody>
                    <a:bodyPr/>
                    <a:p>
                      <a:pPr indent="0" algn="ctr">
                        <a:buNone/>
                      </a:pPr>
                      <a:r>
                        <a:rPr lang="en-US" sz="800" b="0">
                          <a:solidFill>
                            <a:srgbClr val="000000"/>
                          </a:solidFill>
                          <a:latin typeface="宋体" panose="02010600030101010101" pitchFamily="2" charset="-122"/>
                        </a:rPr>
                        <a:t>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孙珊珊</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13120422251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销售技能专家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23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曹亚孟</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13501065965</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云计算产销研专家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407670">
                <a:tc>
                  <a:txBody>
                    <a:bodyPr/>
                    <a:p>
                      <a:pPr indent="0" algn="ctr">
                        <a:buNone/>
                      </a:pPr>
                      <a:r>
                        <a:rPr lang="en-US" sz="800" b="0">
                          <a:solidFill>
                            <a:srgbClr val="000000"/>
                          </a:solidFill>
                          <a:latin typeface="宋体" panose="02010600030101010101" pitchFamily="2" charset="-122"/>
                        </a:rPr>
                        <a:t>9</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秦占平</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18611682994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职业教育赛事策划与运营专家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24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田原</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13501167980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800" b="0">
                          <a:solidFill>
                            <a:srgbClr val="000000"/>
                          </a:solidFill>
                          <a:latin typeface="Arial" panose="020B0604020202020204" pitchFamily="34" charset="0"/>
                          <a:ea typeface="宋体" panose="02010600030101010101" pitchFamily="2" charset="-122"/>
                        </a:rPr>
                        <a:t>ToB营销增长专家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cap="flat">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58775">
                <a:tc>
                  <a:txBody>
                    <a:bodyPr/>
                    <a:p>
                      <a:pPr indent="0" algn="ctr">
                        <a:buNone/>
                      </a:pPr>
                      <a:r>
                        <a:rPr lang="en-US" sz="800" b="0">
                          <a:solidFill>
                            <a:srgbClr val="000000"/>
                          </a:solidFill>
                          <a:latin typeface="宋体" panose="02010600030101010101" pitchFamily="2" charset="-122"/>
                        </a:rPr>
                        <a:t>10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张国庆</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13501180657</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创新创业教育专家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25</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杜昊</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18610632318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PR 、媒体和传播专家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259715">
                <a:tc>
                  <a:txBody>
                    <a:bodyPr/>
                    <a:p>
                      <a:pPr indent="0" algn="ctr">
                        <a:buNone/>
                      </a:pPr>
                      <a:r>
                        <a:rPr lang="en-US" sz="800" b="0">
                          <a:solidFill>
                            <a:srgbClr val="000000"/>
                          </a:solidFill>
                          <a:latin typeface="宋体" panose="02010600030101010101" pitchFamily="2" charset="-122"/>
                        </a:rPr>
                        <a:t>11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周志军</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18612870006</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教育信息化专家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26</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周洁</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19910200911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企业咨询易学专家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58775">
                <a:tc>
                  <a:txBody>
                    <a:bodyPr/>
                    <a:p>
                      <a:pPr indent="0" algn="ctr">
                        <a:buNone/>
                      </a:pPr>
                      <a:r>
                        <a:rPr lang="en-US" sz="800" b="0">
                          <a:solidFill>
                            <a:srgbClr val="000000"/>
                          </a:solidFill>
                          <a:latin typeface="宋体" panose="02010600030101010101" pitchFamily="2" charset="-122"/>
                        </a:rPr>
                        <a:t>12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王涛</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15801683394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企业在线培训专家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27</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李海光</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18611623812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品牌营销和企业数字化专家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358775">
                <a:tc>
                  <a:txBody>
                    <a:bodyPr/>
                    <a:p>
                      <a:pPr indent="0" algn="ctr">
                        <a:buNone/>
                      </a:pPr>
                      <a:r>
                        <a:rPr lang="en-US" sz="800" b="0">
                          <a:solidFill>
                            <a:srgbClr val="000000"/>
                          </a:solidFill>
                          <a:latin typeface="宋体" panose="02010600030101010101" pitchFamily="2" charset="-122"/>
                        </a:rPr>
                        <a:t>13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陈建伟</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13911960850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3D虚拟演播室专家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28</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王志海</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13930192102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中小企业数字化转型专家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58140">
                <a:tc>
                  <a:txBody>
                    <a:bodyPr/>
                    <a:p>
                      <a:pPr indent="0" algn="ctr">
                        <a:buNone/>
                      </a:pPr>
                      <a:r>
                        <a:rPr lang="en-US" sz="800" b="0">
                          <a:solidFill>
                            <a:srgbClr val="000000"/>
                          </a:solidFill>
                          <a:latin typeface="宋体" panose="02010600030101010101" pitchFamily="2" charset="-122"/>
                        </a:rPr>
                        <a:t>14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刘奉奇</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13466683835</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互动教学&amp;海外市场专家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800" b="0">
                          <a:solidFill>
                            <a:srgbClr val="000000"/>
                          </a:solidFill>
                          <a:latin typeface="宋体" panose="02010600030101010101" pitchFamily="2" charset="-122"/>
                        </a:rPr>
                        <a:t>29</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张洪伟</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13910307200</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课后服务专家（教育领域）</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r>
              <a:tr h="260350">
                <a:tc>
                  <a:txBody>
                    <a:bodyPr/>
                    <a:p>
                      <a:pPr indent="0" algn="ctr">
                        <a:buNone/>
                      </a:pPr>
                      <a:r>
                        <a:rPr lang="en-US" sz="800" b="0">
                          <a:solidFill>
                            <a:srgbClr val="000000"/>
                          </a:solidFill>
                          <a:latin typeface="宋体" panose="02010600030101010101" pitchFamily="2" charset="-122"/>
                        </a:rPr>
                        <a:t>15</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李威</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en-US" sz="800" b="0">
                          <a:solidFill>
                            <a:srgbClr val="000000"/>
                          </a:solidFill>
                          <a:latin typeface="宋体" panose="02010600030101010101" pitchFamily="2" charset="-122"/>
                        </a:rPr>
                        <a:t>13120367666</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lgn="ctr">
                        <a:buNone/>
                      </a:pPr>
                      <a:r>
                        <a:rPr lang="zh-CN" sz="800" b="0">
                          <a:solidFill>
                            <a:srgbClr val="000000"/>
                          </a:solidFill>
                          <a:latin typeface="Arial" panose="020B0604020202020204" pitchFamily="34" charset="0"/>
                          <a:ea typeface="宋体" panose="02010600030101010101" pitchFamily="2" charset="-122"/>
                        </a:rPr>
                        <a:t>国际教育国际化咨询专家</a:t>
                      </a:r>
                      <a:endParaRPr lang="zh-CN" altLang="en-US" sz="8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5D9F1"/>
                    </a:solidFill>
                  </a:tcPr>
                </a:tc>
                <a:tc>
                  <a:txBody>
                    <a:bodyPr/>
                    <a:p>
                      <a:pPr indent="0">
                        <a:buNone/>
                      </a:pPr>
                      <a:endParaRPr lang="zh-CN" altLang="en-US" sz="800"/>
                    </a:p>
                  </a:txBody>
                  <a:tcPr marL="12700" marR="12700" marT="12700" vert="horz" anchor="ctr" anchorCtr="0">
                    <a:lnL w="6350" cap="flat" cmpd="sng">
                      <a:solidFill>
                        <a:srgbClr val="000000"/>
                      </a:solidFill>
                      <a:prstDash val="solid"/>
                      <a:headEnd type="none" w="med" len="med"/>
                      <a:tailEnd type="none" w="med" len="med"/>
                    </a:lnL>
                    <a:lnR>
                      <a:noFill/>
                    </a:lnR>
                    <a:lnT w="635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buNone/>
                      </a:pPr>
                      <a:endParaRPr lang="zh-CN" altLang="en-US" sz="800"/>
                    </a:p>
                  </a:txBody>
                  <a:tcPr marL="12700" marR="12700" marT="12700" vert="horz" anchor="ctr" anchorCtr="0">
                    <a:lnL>
                      <a:noFill/>
                    </a:lnL>
                    <a:lnR>
                      <a:noFill/>
                    </a:lnR>
                    <a:lnT w="635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buNone/>
                      </a:pPr>
                      <a:endParaRPr lang="zh-CN" altLang="en-US" sz="800"/>
                    </a:p>
                  </a:txBody>
                  <a:tcPr marL="12700" marR="12700" marT="12700" vert="horz" anchor="ctr" anchorCtr="0">
                    <a:lnL>
                      <a:noFill/>
                    </a:lnL>
                    <a:lnR>
                      <a:noFill/>
                    </a:lnR>
                    <a:lnT w="635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buNone/>
                      </a:pPr>
                      <a:endParaRPr lang="zh-CN" altLang="en-US" sz="800"/>
                    </a:p>
                  </a:txBody>
                  <a:tcPr marL="12700" marR="12700" marT="12700" vert="horz" anchor="ctr" anchorCtr="0">
                    <a:lnL>
                      <a:noFill/>
                    </a:lnL>
                    <a:lnR cap="flat">
                      <a:noFill/>
                    </a:lnR>
                    <a:lnT w="6350" cap="flat" cmpd="sng">
                      <a:solidFill>
                        <a:srgbClr val="000000"/>
                      </a:solidFill>
                      <a:prstDash val="solid"/>
                      <a:headEnd type="none" w="med" len="med"/>
                      <a:tailEnd type="none" w="med" len="med"/>
                    </a:lnT>
                    <a:lnB cap="flat">
                      <a:noFill/>
                    </a:lnB>
                    <a:lnTlToBr>
                      <a:noFill/>
                    </a:lnTlToBr>
                    <a:lnBlToTr>
                      <a:noFill/>
                    </a:lnBlToTr>
                    <a:noFill/>
                  </a:tcPr>
                </a:tc>
              </a:tr>
            </a:tbl>
          </a:graphicData>
        </a:graphic>
      </p:graphicFrame>
    </p:spTree>
    <p:custDataLst>
      <p:tags r:id="rId3"/>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36855" y="1054100"/>
            <a:ext cx="11534775" cy="521970"/>
          </a:xfrm>
          <a:prstGeom prst="rect">
            <a:avLst/>
          </a:prstGeom>
          <a:noFill/>
        </p:spPr>
        <p:txBody>
          <a:bodyPr wrap="square" rtlCol="0" anchor="t">
            <a:spAutoFit/>
          </a:bodyPr>
          <a:lstStyle/>
          <a:p>
            <a:r>
              <a:rPr lang="zh-CN" altLang="en-US" sz="2800" dirty="0">
                <a:solidFill>
                  <a:schemeClr val="bg1"/>
                </a:solidFill>
                <a:sym typeface="+mn-ea"/>
              </a:rPr>
              <a:t>这张表属于联盟的每一个家人，让我们一起践行：我为人人，人人为我。</a:t>
            </a:r>
            <a:endParaRPr lang="zh-CN" altLang="en-US" sz="2800" dirty="0">
              <a:solidFill>
                <a:schemeClr val="bg1"/>
              </a:solidFill>
              <a:sym typeface="+mn-ea"/>
            </a:endParaRPr>
          </a:p>
        </p:txBody>
      </p:sp>
      <p:sp>
        <p:nvSpPr>
          <p:cNvPr id="7" name="标题 1"/>
          <p:cNvSpPr txBox="1"/>
          <p:nvPr/>
        </p:nvSpPr>
        <p:spPr>
          <a:xfrm>
            <a:off x="1054769" y="392629"/>
            <a:ext cx="3398478" cy="441964"/>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r>
              <a:rPr lang="zh-CN" altLang="en-US" dirty="0" smtClean="0">
                <a:solidFill>
                  <a:schemeClr val="bg1"/>
                </a:solidFill>
              </a:rPr>
              <a:t>ToB联盟一张表</a:t>
            </a:r>
            <a:endParaRPr lang="zh-CN" altLang="en-US" dirty="0" smtClean="0">
              <a:solidFill>
                <a:schemeClr val="bg1"/>
              </a:solidFill>
            </a:endParaRPr>
          </a:p>
        </p:txBody>
      </p:sp>
      <p:pic>
        <p:nvPicPr>
          <p:cNvPr id="8" name="图片 7"/>
          <p:cNvPicPr>
            <a:picLocks noChangeAspect="1"/>
          </p:cNvPicPr>
          <p:nvPr/>
        </p:nvPicPr>
        <p:blipFill>
          <a:blip r:embed="rId1" cstate="screen"/>
          <a:stretch>
            <a:fillRect/>
          </a:stretch>
        </p:blipFill>
        <p:spPr>
          <a:xfrm>
            <a:off x="236623" y="204538"/>
            <a:ext cx="818146" cy="818146"/>
          </a:xfrm>
          <a:prstGeom prst="rect">
            <a:avLst/>
          </a:prstGeom>
        </p:spPr>
      </p:pic>
      <p:sp>
        <p:nvSpPr>
          <p:cNvPr id="9" name="文本框 8"/>
          <p:cNvSpPr txBox="1"/>
          <p:nvPr/>
        </p:nvSpPr>
        <p:spPr>
          <a:xfrm>
            <a:off x="323215" y="1854200"/>
            <a:ext cx="6341110" cy="4523105"/>
          </a:xfrm>
          <a:prstGeom prst="rect">
            <a:avLst/>
          </a:prstGeom>
          <a:noFill/>
        </p:spPr>
        <p:txBody>
          <a:bodyPr wrap="square" rtlCol="0">
            <a:spAutoFit/>
          </a:bodyPr>
          <a:p>
            <a:pPr marL="285750" indent="-285750">
              <a:buFont typeface="Wingdings" panose="05000000000000000000" charset="0"/>
              <a:buChar char="p"/>
            </a:pPr>
            <a:r>
              <a:rPr lang="zh-CN" altLang="en-US" sz="2400">
                <a:solidFill>
                  <a:schemeClr val="bg1"/>
                </a:solidFill>
                <a:highlight>
                  <a:srgbClr val="FF0000"/>
                </a:highlight>
              </a:rPr>
              <a:t>联盟资源需求汇总：这里汇集联盟所有的需求；</a:t>
            </a:r>
            <a:endParaRPr lang="zh-CN" altLang="en-US" sz="2400">
              <a:solidFill>
                <a:schemeClr val="bg1"/>
              </a:solidFill>
              <a:highlight>
                <a:srgbClr val="FF0000"/>
              </a:highlight>
            </a:endParaRPr>
          </a:p>
          <a:p>
            <a:pPr marL="285750" indent="-285750">
              <a:buFont typeface="Wingdings" panose="05000000000000000000" charset="0"/>
              <a:buChar char="p"/>
            </a:pPr>
            <a:r>
              <a:rPr lang="zh-CN" altLang="en-US" sz="2400">
                <a:solidFill>
                  <a:schemeClr val="bg1"/>
                </a:solidFill>
                <a:highlight>
                  <a:srgbClr val="FF0000"/>
                </a:highlight>
              </a:rPr>
              <a:t>联盟沙龙汇总：这里汇集联盟所有的沙龙；</a:t>
            </a:r>
            <a:endParaRPr lang="zh-CN" altLang="en-US" sz="2400">
              <a:solidFill>
                <a:schemeClr val="bg1"/>
              </a:solidFill>
              <a:highlight>
                <a:srgbClr val="FF0000"/>
              </a:highlight>
            </a:endParaRPr>
          </a:p>
          <a:p>
            <a:pPr marL="285750" indent="-285750">
              <a:buFont typeface="Wingdings" panose="05000000000000000000" charset="0"/>
              <a:buChar char="p"/>
            </a:pPr>
            <a:r>
              <a:rPr lang="zh-CN" altLang="en-US" sz="2400">
                <a:solidFill>
                  <a:schemeClr val="bg1"/>
                </a:solidFill>
                <a:highlight>
                  <a:srgbClr val="FF0000"/>
                </a:highlight>
              </a:rPr>
              <a:t>联盟锦鲤：这里汇集联盟所有家人为联盟家人准备的福利；</a:t>
            </a:r>
            <a:endParaRPr lang="zh-CN" altLang="en-US" sz="2400">
              <a:solidFill>
                <a:schemeClr val="bg1"/>
              </a:solidFill>
              <a:highlight>
                <a:srgbClr val="FF0000"/>
              </a:highlight>
            </a:endParaRPr>
          </a:p>
          <a:p>
            <a:pPr marL="285750" indent="-285750">
              <a:buFont typeface="Wingdings" panose="05000000000000000000" charset="0"/>
              <a:buChar char="p"/>
            </a:pPr>
            <a:r>
              <a:rPr lang="zh-CN" altLang="en-US" sz="2400">
                <a:solidFill>
                  <a:schemeClr val="bg1"/>
                </a:solidFill>
                <a:highlight>
                  <a:srgbClr val="FF0000"/>
                </a:highlight>
              </a:rPr>
              <a:t>联盟企业通讯录简化版：这里可以了解下联盟有哪些企业，哪些家人；</a:t>
            </a:r>
            <a:endParaRPr lang="zh-CN" altLang="en-US" sz="2400">
              <a:solidFill>
                <a:schemeClr val="bg1"/>
              </a:solidFill>
              <a:highlight>
                <a:srgbClr val="FF0000"/>
              </a:highlight>
            </a:endParaRPr>
          </a:p>
          <a:p>
            <a:pPr marL="285750" indent="-285750">
              <a:buFont typeface="Wingdings" panose="05000000000000000000" charset="0"/>
              <a:buChar char="p"/>
            </a:pPr>
            <a:r>
              <a:rPr lang="zh-CN" altLang="en-US" sz="2400">
                <a:solidFill>
                  <a:schemeClr val="bg1"/>
                </a:solidFill>
                <a:highlight>
                  <a:srgbClr val="FF0000"/>
                </a:highlight>
              </a:rPr>
              <a:t>联盟介绍：这就不说了，让您了解联盟；</a:t>
            </a:r>
            <a:endParaRPr lang="zh-CN" altLang="en-US" sz="2400">
              <a:solidFill>
                <a:schemeClr val="bg1"/>
              </a:solidFill>
              <a:highlight>
                <a:srgbClr val="FF0000"/>
              </a:highlight>
            </a:endParaRPr>
          </a:p>
          <a:p>
            <a:pPr marL="285750" indent="-285750">
              <a:buFont typeface="Wingdings" panose="05000000000000000000" charset="0"/>
              <a:buChar char="p"/>
            </a:pPr>
            <a:r>
              <a:rPr lang="zh-CN" altLang="en-US" sz="2400">
                <a:solidFill>
                  <a:schemeClr val="bg1"/>
                </a:solidFill>
                <a:highlight>
                  <a:srgbClr val="FF0000"/>
                </a:highlight>
              </a:rPr>
              <a:t>联盟舵主：这里汇集了所有的联盟服务员，他们是最可爱的人；</a:t>
            </a:r>
            <a:endParaRPr lang="zh-CN" altLang="en-US" sz="2400">
              <a:solidFill>
                <a:schemeClr val="bg1"/>
              </a:solidFill>
              <a:highlight>
                <a:srgbClr val="FF0000"/>
              </a:highlight>
            </a:endParaRPr>
          </a:p>
          <a:p>
            <a:pPr marL="285750" indent="-285750">
              <a:buFont typeface="Wingdings" panose="05000000000000000000" charset="0"/>
              <a:buChar char="p"/>
            </a:pPr>
            <a:r>
              <a:rPr lang="zh-CN" altLang="en-US" sz="2400">
                <a:solidFill>
                  <a:schemeClr val="bg1"/>
                </a:solidFill>
                <a:highlight>
                  <a:srgbClr val="FF0000"/>
                </a:highlight>
              </a:rPr>
              <a:t>联盟专家：这里汇集了所有的联盟专家，他们是最专业的人；</a:t>
            </a:r>
            <a:endParaRPr lang="zh-CN" altLang="en-US" sz="2400">
              <a:solidFill>
                <a:schemeClr val="bg1"/>
              </a:solidFill>
              <a:highlight>
                <a:srgbClr val="FF0000"/>
              </a:highlight>
            </a:endParaRPr>
          </a:p>
        </p:txBody>
      </p:sp>
      <p:pic>
        <p:nvPicPr>
          <p:cNvPr id="10" name="图片 9"/>
          <p:cNvPicPr>
            <a:picLocks noChangeAspect="1"/>
          </p:cNvPicPr>
          <p:nvPr/>
        </p:nvPicPr>
        <p:blipFill>
          <a:blip r:embed="rId2"/>
          <a:stretch>
            <a:fillRect/>
          </a:stretch>
        </p:blipFill>
        <p:spPr>
          <a:xfrm>
            <a:off x="7858760" y="1854200"/>
            <a:ext cx="2825115" cy="2538095"/>
          </a:xfrm>
          <a:prstGeom prst="rect">
            <a:avLst/>
          </a:prstGeom>
        </p:spPr>
      </p:pic>
      <p:sp>
        <p:nvSpPr>
          <p:cNvPr id="11" name="文本框 10"/>
          <p:cNvSpPr txBox="1"/>
          <p:nvPr/>
        </p:nvSpPr>
        <p:spPr>
          <a:xfrm>
            <a:off x="8210550" y="5424170"/>
            <a:ext cx="2121535" cy="953135"/>
          </a:xfrm>
          <a:prstGeom prst="rect">
            <a:avLst/>
          </a:prstGeom>
          <a:noFill/>
        </p:spPr>
        <p:txBody>
          <a:bodyPr wrap="square" rtlCol="0">
            <a:spAutoFit/>
          </a:bodyPr>
          <a:p>
            <a:r>
              <a:rPr lang="zh-CN" altLang="en-US" sz="2800">
                <a:solidFill>
                  <a:schemeClr val="bg1"/>
                </a:solidFill>
              </a:rPr>
              <a:t>扫码看文档</a:t>
            </a:r>
            <a:endParaRPr lang="zh-CN" altLang="en-US" sz="2800">
              <a:solidFill>
                <a:schemeClr val="bg1"/>
              </a:solidFill>
            </a:endParaRPr>
          </a:p>
          <a:p>
            <a:r>
              <a:rPr lang="zh-CN" altLang="en-US" sz="2800">
                <a:solidFill>
                  <a:schemeClr val="bg1"/>
                </a:solidFill>
              </a:rPr>
              <a:t>您值得拥有</a:t>
            </a:r>
            <a:endParaRPr lang="zh-CN" altLang="en-US" sz="2800">
              <a:solidFill>
                <a:schemeClr val="bg1"/>
              </a:solidFill>
            </a:endParaRPr>
          </a:p>
        </p:txBody>
      </p:sp>
      <p:sp>
        <p:nvSpPr>
          <p:cNvPr id="12" name="上箭头 11"/>
          <p:cNvSpPr/>
          <p:nvPr/>
        </p:nvSpPr>
        <p:spPr>
          <a:xfrm>
            <a:off x="8875395" y="4591685"/>
            <a:ext cx="706755" cy="73596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highlight>
                <a:srgbClr val="FF0000"/>
              </a:highlight>
            </a:endParaRPr>
          </a:p>
        </p:txBody>
      </p:sp>
    </p:spTree>
    <p:custDataLst>
      <p:tags r:id="rId3"/>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TEMPLATE_THUMBS_INDEX" val="1、6、7、8、10、15"/>
  <p:tag name="KSO_WM_TEMPLATE_SUBCATEGORY" val="0"/>
  <p:tag name="KSO_WM_TAG_VERSION" val="1.0"/>
  <p:tag name="KSO_WM_BEAUTIFY_FLAG" val="#wm#"/>
  <p:tag name="KSO_WM_TEMPLATE_CATEGORY" val="custom"/>
  <p:tag name="KSO_WM_TEMPLATE_INDEX" val="20200983"/>
  <p:tag name="KSO_WM_TEMPLATE_MASTER_TYPE" val="1"/>
  <p:tag name="KSO_WM_TEMPLATE_COLOR_TYPE" val="1"/>
  <p:tag name="KSO_WM_TEMPLATE_MASTER_THUMB_INDEX" val="12"/>
  <p:tag name="KSO_WM_UNIT_SHOW_EDIT_AREA_INDICATION" val="0"/>
</p:tagLst>
</file>

<file path=ppt/tags/tag10.xml><?xml version="1.0" encoding="utf-8"?>
<p:tagLst xmlns:p="http://schemas.openxmlformats.org/presentationml/2006/main">
  <p:tag name="KSO_WM_BEAUTIFY_FLAG" val="#wm#"/>
  <p:tag name="KSO_WM_TEMPLATE_CATEGORY" val="custom"/>
  <p:tag name="KSO_WM_TEMPLATE_INDEX" val="20200983"/>
</p:tagLst>
</file>

<file path=ppt/tags/tag11.xml><?xml version="1.0" encoding="utf-8"?>
<p:tagLst xmlns:p="http://schemas.openxmlformats.org/presentationml/2006/main">
  <p:tag name="KSO_WM_UNIT_PLACING_PICTURE_USER_VIEWPORT" val="{&quot;height&quot;:4739,&quot;width&quot;:10227}"/>
</p:tagLst>
</file>

<file path=ppt/tags/tag12.xml><?xml version="1.0" encoding="utf-8"?>
<p:tagLst xmlns:p="http://schemas.openxmlformats.org/presentationml/2006/main">
  <p:tag name="KSO_WM_UNIT_PLACING_PICTURE_USER_VIEWPORT" val="{&quot;height&quot;:4192,&quot;width&quot;:4039}"/>
</p:tagLst>
</file>

<file path=ppt/tags/tag13.xml><?xml version="1.0" encoding="utf-8"?>
<p:tagLst xmlns:p="http://schemas.openxmlformats.org/presentationml/2006/main">
  <p:tag name="KSO_WM_BEAUTIFY_FLAG" val="#wm#"/>
  <p:tag name="KSO_WM_TEMPLATE_CATEGORY" val="custom"/>
  <p:tag name="KSO_WM_TEMPLATE_INDEX" val="20200983"/>
</p:tagLst>
</file>

<file path=ppt/tags/tag14.xml><?xml version="1.0" encoding="utf-8"?>
<p:tagLst xmlns:p="http://schemas.openxmlformats.org/presentationml/2006/main">
  <p:tag name="KSO_WM_UNIT_TABLE_BEAUTIFY" val="smartTable{c5e62c9c-de21-4c0a-95cb-f146e84555c3}"/>
  <p:tag name="TABLE_ENDDRAG_ORIGIN_RECT" val="544*415"/>
  <p:tag name="TABLE_ENDDRAG_RECT" val="367*77*544*415"/>
</p:tagLst>
</file>

<file path=ppt/tags/tag15.xml><?xml version="1.0" encoding="utf-8"?>
<p:tagLst xmlns:p="http://schemas.openxmlformats.org/presentationml/2006/main">
  <p:tag name="KSO_WM_BEAUTIFY_FLAG" val="#wm#"/>
  <p:tag name="KSO_WM_TEMPLATE_CATEGORY" val="custom"/>
  <p:tag name="KSO_WM_TEMPLATE_INDEX" val="20200983"/>
</p:tagLst>
</file>

<file path=ppt/tags/tag16.xml><?xml version="1.0" encoding="utf-8"?>
<p:tagLst xmlns:p="http://schemas.openxmlformats.org/presentationml/2006/main">
  <p:tag name="KSO_WM_BEAUTIFY_FLAG" val="#wm#"/>
  <p:tag name="KSO_WM_TEMPLATE_CATEGORY" val="custom"/>
  <p:tag name="KSO_WM_TEMPLATE_INDEX" val="20200983"/>
</p:tagLst>
</file>

<file path=ppt/tags/tag17.xml><?xml version="1.0" encoding="utf-8"?>
<p:tagLst xmlns:p="http://schemas.openxmlformats.org/presentationml/2006/main">
  <p:tag name="KSO_WM_BEAUTIFY_FLAG" val="#wm#"/>
  <p:tag name="KSO_WM_TEMPLATE_CATEGORY" val="custom"/>
  <p:tag name="KSO_WM_TEMPLATE_INDEX" val="20200983"/>
</p:tagLst>
</file>

<file path=ppt/tags/tag18.xml><?xml version="1.0" encoding="utf-8"?>
<p:tagLst xmlns:p="http://schemas.openxmlformats.org/presentationml/2006/main">
  <p:tag name="KSO_WM_BEAUTIFY_FLAG" val="#wm#"/>
  <p:tag name="KSO_WM_TEMPLATE_CATEGORY" val="custom"/>
  <p:tag name="KSO_WM_TEMPLATE_INDEX" val="20200983"/>
</p:tagLst>
</file>

<file path=ppt/tags/tag19.xml><?xml version="1.0" encoding="utf-8"?>
<p:tagLst xmlns:p="http://schemas.openxmlformats.org/presentationml/2006/main">
  <p:tag name="KSO_WM_UNIT_PLACING_PICTURE_USER_VIEWPORT" val="{&quot;height&quot;:4162,&quot;width&quot;:6111}"/>
</p:tagLst>
</file>

<file path=ppt/tags/tag2.xml><?xml version="1.0" encoding="utf-8"?>
<p:tagLst xmlns:p="http://schemas.openxmlformats.org/presentationml/2006/main">
  <p:tag name="KSO_WM_TEMPLATE_THUMBS_INDEX" val="1、6、7、8、10、15"/>
  <p:tag name="KSO_WM_TEMPLATE_SUBCATEGORY" val="0"/>
  <p:tag name="KSO_WM_TAG_VERSION" val="1.0"/>
  <p:tag name="KSO_WM_BEAUTIFY_FLAG" val="#wm#"/>
  <p:tag name="KSO_WM_TEMPLATE_CATEGORY" val="custom"/>
  <p:tag name="KSO_WM_TEMPLATE_INDEX" val="20200983"/>
  <p:tag name="KSO_WM_TEMPLATE_MASTER_TYPE" val="1"/>
  <p:tag name="KSO_WM_TEMPLATE_COLOR_TYPE" val="1"/>
  <p:tag name="KSO_WM_TEMPLATE_MASTER_THUMB_INDEX" val="12"/>
  <p:tag name="KSO_WM_UNIT_SHOW_EDIT_AREA_INDICATION" val="0"/>
</p:tagLst>
</file>

<file path=ppt/tags/tag20.xml><?xml version="1.0" encoding="utf-8"?>
<p:tagLst xmlns:p="http://schemas.openxmlformats.org/presentationml/2006/main">
  <p:tag name="KSO_WM_UNIT_PLACING_PICTURE_USER_VIEWPORT" val="{&quot;height&quot;:7440,&quot;width&quot;:14040}"/>
</p:tagLst>
</file>

<file path=ppt/tags/tag21.xml><?xml version="1.0" encoding="utf-8"?>
<p:tagLst xmlns:p="http://schemas.openxmlformats.org/presentationml/2006/main">
  <p:tag name="KSO_WM_BEAUTIFY_FLAG" val="#wm#"/>
  <p:tag name="KSO_WM_TEMPLATE_CATEGORY" val="custom"/>
  <p:tag name="KSO_WM_TEMPLATE_INDEX" val="20200983"/>
</p:tagLst>
</file>

<file path=ppt/tags/tag22.xml><?xml version="1.0" encoding="utf-8"?>
<p:tagLst xmlns:p="http://schemas.openxmlformats.org/presentationml/2006/main">
  <p:tag name="KSO_WM_BEAUTIFY_FLAG" val="#wm#"/>
  <p:tag name="KSO_WM_TEMPLATE_CATEGORY" val="custom"/>
  <p:tag name="KSO_WM_TEMPLATE_INDEX" val="20200983"/>
</p:tagLst>
</file>

<file path=ppt/tags/tag23.xml><?xml version="1.0" encoding="utf-8"?>
<p:tagLst xmlns:p="http://schemas.openxmlformats.org/presentationml/2006/main">
  <p:tag name="KSO_WM_BEAUTIFY_FLAG" val="#wm#"/>
  <p:tag name="KSO_WM_TEMPLATE_CATEGORY" val="custom"/>
  <p:tag name="KSO_WM_TEMPLATE_INDEX" val="20200983"/>
</p:tagLst>
</file>

<file path=ppt/tags/tag24.xml><?xml version="1.0" encoding="utf-8"?>
<p:tagLst xmlns:p="http://schemas.openxmlformats.org/presentationml/2006/main">
  <p:tag name="KSO_WM_TEMPLATE_SUBCATEGORY" val="0"/>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SLIDE_LAYOUT" val="a_b_l"/>
  <p:tag name="KSO_WM_SLIDE_LAYOUT_CNT" val="1_1_1"/>
  <p:tag name="KSO_WM_TEMPLATE_MASTER_TYPE" val="1"/>
  <p:tag name="KSO_WM_TEMPLATE_COLOR_TYPE" val="1"/>
  <p:tag name="KSO_WM_TEMPLATE_CATEGORY" val="custom"/>
  <p:tag name="KSO_WM_TEMPLATE_INDEX" val="20204144"/>
  <p:tag name="KSO_WM_SLIDE_ID" val="custom20204144_4"/>
  <p:tag name="ISLIDE.ICON" val="#44702;#38699;#104344;#57129;"/>
</p:tagLst>
</file>

<file path=ppt/tags/tag25.xml><?xml version="1.0" encoding="utf-8"?>
<p:tagLst xmlns:p="http://schemas.openxmlformats.org/presentationml/2006/main">
  <p:tag name="KSO_WM_UNIT_TABLE_BEAUTIFY" val="smartTable{98288ca0-ccc6-4a23-8fee-0d15d07ac4cb}"/>
  <p:tag name="TABLE_ENDDRAG_ORIGIN_RECT" val="823*453"/>
  <p:tag name="TABLE_ENDDRAG_RECT" val="47*80*823*453"/>
  <p:tag name="TABLE_RECT" val="145.25*85.2055*669.5*416.95"/>
  <p:tag name="TABLE_EMPHASIZE_COLOR" val="6579300"/>
  <p:tag name="TABLE_ONEKEY_SKIN_IDX" val="0"/>
  <p:tag name="TABLE_SKINIDX" val="-1"/>
  <p:tag name="TABLE_COLORIDX" val="l"/>
</p:tagLst>
</file>

<file path=ppt/tags/tag26.xml><?xml version="1.0" encoding="utf-8"?>
<p:tagLst xmlns:p="http://schemas.openxmlformats.org/presentationml/2006/main">
  <p:tag name="KSO_WM_BEAUTIFY_FLAG" val="#wm#"/>
  <p:tag name="KSO_WM_TEMPLATE_CATEGORY" val="custom"/>
  <p:tag name="KSO_WM_TEMPLATE_INDEX" val="20200983"/>
</p:tagLst>
</file>

<file path=ppt/tags/tag27.xml><?xml version="1.0" encoding="utf-8"?>
<p:tagLst xmlns:p="http://schemas.openxmlformats.org/presentationml/2006/main">
  <p:tag name="KSO_WM_TEMPLATE_SUBCATEGORY" val="0"/>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SLIDE_LAYOUT" val="a_b_l"/>
  <p:tag name="KSO_WM_SLIDE_LAYOUT_CNT" val="1_1_1"/>
  <p:tag name="KSO_WM_TEMPLATE_MASTER_TYPE" val="1"/>
  <p:tag name="KSO_WM_TEMPLATE_COLOR_TYPE" val="1"/>
  <p:tag name="KSO_WM_TEMPLATE_CATEGORY" val="custom"/>
  <p:tag name="KSO_WM_TEMPLATE_INDEX" val="20204144"/>
  <p:tag name="KSO_WM_SLIDE_ID" val="custom20204144_4"/>
  <p:tag name="ISLIDE.ICON" val="#44702;#38699;#104344;#57129;"/>
</p:tagLst>
</file>

<file path=ppt/tags/tag28.xml><?xml version="1.0" encoding="utf-8"?>
<p:tagLst xmlns:p="http://schemas.openxmlformats.org/presentationml/2006/main">
  <p:tag name="KSO_WM_BEAUTIFY_FLAG" val="#wm#"/>
  <p:tag name="KSO_WM_TEMPLATE_CATEGORY" val="custom"/>
  <p:tag name="KSO_WM_TEMPLATE_INDEX" val="20200983"/>
</p:tagLst>
</file>

<file path=ppt/tags/tag29.xml><?xml version="1.0" encoding="utf-8"?>
<p:tagLst xmlns:p="http://schemas.openxmlformats.org/presentationml/2006/main">
  <p:tag name="KSO_WM_BEAUTIFY_FLAG" val="#wm#"/>
  <p:tag name="KSO_WM_TEMPLATE_CATEGORY" val="custom"/>
  <p:tag name="KSO_WM_TEMPLATE_INDEX" val="20200983"/>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983_1*a*1"/>
  <p:tag name="KSO_WM_TEMPLATE_CATEGORY" val="custom"/>
  <p:tag name="KSO_WM_TEMPLATE_INDEX" val="20200983"/>
  <p:tag name="KSO_WM_UNIT_LAYERLEVEL" val="1"/>
  <p:tag name="KSO_WM_TAG_VERSION" val="1.0"/>
  <p:tag name="KSO_WM_BEAUTIFY_FLAG" val="#wm#"/>
  <p:tag name="KSO_WM_UNIT_ISCONTENTSTITLE" val="0"/>
  <p:tag name="KSO_WM_UNIT_PRESET_TEXT" val="活动策划方案"/>
  <p:tag name="KSO_WM_UNIT_NOCLEAR" val="0"/>
  <p:tag name="KSO_WM_UNIT_VALUE" val="7"/>
  <p:tag name="KSO_WM_UNIT_TYPE" val="a"/>
  <p:tag name="KSO_WM_UNIT_INDEX" val="1"/>
</p:tagLst>
</file>

<file path=ppt/tags/tag30.xml><?xml version="1.0" encoding="utf-8"?>
<p:tagLst xmlns:p="http://schemas.openxmlformats.org/presentationml/2006/main">
  <p:tag name="KSO_WM_BEAUTIFY_FLAG" val="#wm#"/>
  <p:tag name="KSO_WM_TEMPLATE_CATEGORY" val="custom"/>
  <p:tag name="KSO_WM_TEMPLATE_INDEX" val="20200983"/>
</p:tagLst>
</file>

<file path=ppt/tags/tag31.xml><?xml version="1.0" encoding="utf-8"?>
<p:tagLst xmlns:p="http://schemas.openxmlformats.org/presentationml/2006/main">
  <p:tag name="KSO_WM_UNIT_TABLE_BEAUTIFY" val="smartTable{dfd64eda-6cc0-4d47-8ef3-9bd41c8e964d}"/>
</p:tagLst>
</file>

<file path=ppt/tags/tag32.xml><?xml version="1.0" encoding="utf-8"?>
<p:tagLst xmlns:p="http://schemas.openxmlformats.org/presentationml/2006/main">
  <p:tag name="KSO_WM_UNIT_TABLE_BEAUTIFY" val="smartTable{caaf1aa5-acca-47ba-8324-e01dc51c1b95}"/>
</p:tagLst>
</file>

<file path=ppt/tags/tag33.xml><?xml version="1.0" encoding="utf-8"?>
<p:tagLst xmlns:p="http://schemas.openxmlformats.org/presentationml/2006/main">
  <p:tag name="KSO_WM_UNIT_TABLE_BEAUTIFY" val="smartTable{4183213c-12f5-49e0-8f70-5e7b39aa9b75}"/>
</p:tagLst>
</file>

<file path=ppt/tags/tag34.xml><?xml version="1.0" encoding="utf-8"?>
<p:tagLst xmlns:p="http://schemas.openxmlformats.org/presentationml/2006/main">
  <p:tag name="KSO_WM_BEAUTIFY_FLAG" val="#wm#"/>
  <p:tag name="KSO_WM_TEMPLATE_CATEGORY" val="custom"/>
  <p:tag name="KSO_WM_TEMPLATE_INDEX" val="20200983"/>
</p:tagLst>
</file>

<file path=ppt/tags/tag35.xml><?xml version="1.0" encoding="utf-8"?>
<p:tagLst xmlns:p="http://schemas.openxmlformats.org/presentationml/2006/main">
  <p:tag name="KSO_WM_TEMPLATE_SUBCATEGORY" val="0"/>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SLIDE_LAYOUT" val="a_b_l"/>
  <p:tag name="KSO_WM_SLIDE_LAYOUT_CNT" val="1_1_1"/>
  <p:tag name="KSO_WM_TEMPLATE_MASTER_TYPE" val="1"/>
  <p:tag name="KSO_WM_TEMPLATE_COLOR_TYPE" val="1"/>
  <p:tag name="KSO_WM_TEMPLATE_CATEGORY" val="custom"/>
  <p:tag name="KSO_WM_TEMPLATE_INDEX" val="20204144"/>
  <p:tag name="KSO_WM_SLIDE_ID" val="custom20204144_4"/>
  <p:tag name="ISLIDE.ICON" val="#44702;#38699;#104344;#57129;"/>
</p:tagLst>
</file>

<file path=ppt/tags/tag36.xml><?xml version="1.0" encoding="utf-8"?>
<p:tagLst xmlns:p="http://schemas.openxmlformats.org/presentationml/2006/main">
  <p:tag name="KSO_WM_BEAUTIFY_FLAG" val="#wm#"/>
  <p:tag name="KSO_WM_TEMPLATE_CATEGORY" val="custom"/>
  <p:tag name="KSO_WM_TEMPLATE_INDEX" val="20200983"/>
</p:tagLst>
</file>

<file path=ppt/tags/tag37.xml><?xml version="1.0" encoding="utf-8"?>
<p:tagLst xmlns:p="http://schemas.openxmlformats.org/presentationml/2006/main">
  <p:tag name="KSO_WM_BEAUTIFY_FLAG" val="#wm#"/>
  <p:tag name="KSO_WM_TEMPLATE_CATEGORY" val="custom"/>
  <p:tag name="KSO_WM_TEMPLATE_INDEX" val="20200983"/>
</p:tagLst>
</file>

<file path=ppt/tags/tag38.xml><?xml version="1.0" encoding="utf-8"?>
<p:tagLst xmlns:p="http://schemas.openxmlformats.org/presentationml/2006/main">
  <p:tag name="KSO_WM_BEAUTIFY_FLAG" val="#wm#"/>
  <p:tag name="KSO_WM_TEMPLATE_CATEGORY" val="custom"/>
  <p:tag name="KSO_WM_TEMPLATE_INDEX" val="20200983"/>
</p:tagLst>
</file>

<file path=ppt/tags/tag39.xml><?xml version="1.0" encoding="utf-8"?>
<p:tagLst xmlns:p="http://schemas.openxmlformats.org/presentationml/2006/main">
  <p:tag name="KSO_WM_BEAUTIFY_FLAG" val="#wm#"/>
  <p:tag name="KSO_WM_TEMPLATE_CATEGORY" val="custom"/>
  <p:tag name="KSO_WM_TEMPLATE_INDEX" val="20200983"/>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983_1*a*1"/>
  <p:tag name="KSO_WM_TEMPLATE_CATEGORY" val="custom"/>
  <p:tag name="KSO_WM_TEMPLATE_INDEX" val="20200983"/>
  <p:tag name="KSO_WM_UNIT_LAYERLEVEL" val="1"/>
  <p:tag name="KSO_WM_TAG_VERSION" val="1.0"/>
  <p:tag name="KSO_WM_BEAUTIFY_FLAG" val="#wm#"/>
  <p:tag name="KSO_WM_UNIT_ISCONTENTSTITLE" val="0"/>
  <p:tag name="KSO_WM_UNIT_PRESET_TEXT" val="活动策划方案"/>
  <p:tag name="KSO_WM_UNIT_NOCLEAR" val="0"/>
  <p:tag name="KSO_WM_UNIT_VALUE" val="7"/>
  <p:tag name="KSO_WM_UNIT_TYPE" val="a"/>
  <p:tag name="KSO_WM_UNIT_INDEX" val="1"/>
</p:tagLst>
</file>

<file path=ppt/tags/tag40.xml><?xml version="1.0" encoding="utf-8"?>
<p:tagLst xmlns:p="http://schemas.openxmlformats.org/presentationml/2006/main">
  <p:tag name="COMMONDATA" val="eyJoZGlkIjoiNjI0YmI0YWUyZTlmMzY5MGQ1MWM4MDQ1NjkxZjg4YmQifQ=="/>
  <p:tag name="KSO_WPP_MARK_KEY" val="8c6b0152-2fd6-418d-8f0f-ab4903a6aabb"/>
</p:tagLst>
</file>

<file path=ppt/tags/tag5.xml><?xml version="1.0" encoding="utf-8"?>
<p:tagLst xmlns:p="http://schemas.openxmlformats.org/presentationml/2006/main">
  <p:tag name="KSO_WM_TEMPLATE_CATEGORY" val=""/>
  <p:tag name="KSO_WM_TEMPLATE_INDEX" val="20200983"/>
</p:tagLst>
</file>

<file path=ppt/tags/tag6.xml><?xml version="1.0" encoding="utf-8"?>
<p:tagLst xmlns:p="http://schemas.openxmlformats.org/presentationml/2006/main">
  <p:tag name="KSO_WM_TEMPLATE_SUBCATEGORY" val="0"/>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SLIDE_LAYOUT" val="a_b_l"/>
  <p:tag name="KSO_WM_SLIDE_LAYOUT_CNT" val="1_1_1"/>
  <p:tag name="KSO_WM_TEMPLATE_MASTER_TYPE" val="1"/>
  <p:tag name="KSO_WM_TEMPLATE_COLOR_TYPE" val="1"/>
  <p:tag name="KSO_WM_TEMPLATE_CATEGORY" val="custom"/>
  <p:tag name="KSO_WM_TEMPLATE_INDEX" val="20204144"/>
  <p:tag name="KSO_WM_SLIDE_ID" val="custom20204144_4"/>
  <p:tag name="ISLIDE.ICON" val="#44702;#38699;#104344;#57129;"/>
</p:tagLst>
</file>

<file path=ppt/tags/tag7.xml><?xml version="1.0" encoding="utf-8"?>
<p:tagLst xmlns:p="http://schemas.openxmlformats.org/presentationml/2006/main">
  <p:tag name="KSO_WM_BEAUTIFY_FLAG" val="#wm#"/>
  <p:tag name="KSO_WM_TEMPLATE_CATEGORY" val="custom"/>
  <p:tag name="KSO_WM_TEMPLATE_INDEX" val="20200983"/>
</p:tagLst>
</file>

<file path=ppt/tags/tag8.xml><?xml version="1.0" encoding="utf-8"?>
<p:tagLst xmlns:p="http://schemas.openxmlformats.org/presentationml/2006/main">
  <p:tag name="KSO_WM_BEAUTIFY_FLAG" val="#wm#"/>
  <p:tag name="KSO_WM_TEMPLATE_CATEGORY" val="custom"/>
  <p:tag name="KSO_WM_TEMPLATE_INDEX" val="20200983"/>
</p:tagLst>
</file>

<file path=ppt/tags/tag9.xml><?xml version="1.0" encoding="utf-8"?>
<p:tagLst xmlns:p="http://schemas.openxmlformats.org/presentationml/2006/main">
  <p:tag name="KSO_WM_BEAUTIFY_FLAG" val="#wm#"/>
  <p:tag name="KSO_WM_TEMPLATE_CATEGORY" val="custom"/>
  <p:tag name="KSO_WM_TEMPLATE_INDEX" val="20200983"/>
</p:tagLst>
</file>

<file path=ppt/theme/theme1.xml><?xml version="1.0" encoding="utf-8"?>
<a:theme xmlns:a="http://schemas.openxmlformats.org/drawingml/2006/main" name="Office 主题​​">
  <a:themeElements>
    <a:clrScheme name="自定义 11">
      <a:dk1>
        <a:srgbClr val="000000"/>
      </a:dk1>
      <a:lt1>
        <a:sysClr val="window" lastClr="FFFFFF"/>
      </a:lt1>
      <a:dk2>
        <a:srgbClr val="BED4E7"/>
      </a:dk2>
      <a:lt2>
        <a:srgbClr val="D8E5F0"/>
      </a:lt2>
      <a:accent1>
        <a:srgbClr val="66A0D0"/>
      </a:accent1>
      <a:accent2>
        <a:srgbClr val="76BEC0"/>
      </a:accent2>
      <a:accent3>
        <a:srgbClr val="71C58F"/>
      </a:accent3>
      <a:accent4>
        <a:srgbClr val="8BC571"/>
      </a:accent4>
      <a:accent5>
        <a:srgbClr val="A9CC6A"/>
      </a:accent5>
      <a:accent6>
        <a:srgbClr val="C4C158"/>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1">
      <a:dk1>
        <a:srgbClr val="000000"/>
      </a:dk1>
      <a:lt1>
        <a:sysClr val="window" lastClr="FFFFFF"/>
      </a:lt1>
      <a:dk2>
        <a:srgbClr val="BED4E7"/>
      </a:dk2>
      <a:lt2>
        <a:srgbClr val="D8E5F0"/>
      </a:lt2>
      <a:accent1>
        <a:srgbClr val="66A0D0"/>
      </a:accent1>
      <a:accent2>
        <a:srgbClr val="76BEC0"/>
      </a:accent2>
      <a:accent3>
        <a:srgbClr val="71C58F"/>
      </a:accent3>
      <a:accent4>
        <a:srgbClr val="8BC571"/>
      </a:accent4>
      <a:accent5>
        <a:srgbClr val="A9CC6A"/>
      </a:accent5>
      <a:accent6>
        <a:srgbClr val="C4C158"/>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8336</Words>
  <Application>WPS 演示</Application>
  <PresentationFormat>宽屏</PresentationFormat>
  <Paragraphs>1615</Paragraphs>
  <Slides>26</Slides>
  <Notes>4</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26</vt:i4>
      </vt:variant>
    </vt:vector>
  </HeadingPairs>
  <TitlesOfParts>
    <vt:vector size="37" baseType="lpstr">
      <vt:lpstr>Arial</vt:lpstr>
      <vt:lpstr>宋体</vt:lpstr>
      <vt:lpstr>Wingdings</vt:lpstr>
      <vt:lpstr>微软雅黑</vt:lpstr>
      <vt:lpstr>Calibri</vt:lpstr>
      <vt:lpstr>Wingdings</vt:lpstr>
      <vt:lpstr>Arial Unicode MS</vt:lpstr>
      <vt:lpstr>仿宋</vt:lpstr>
      <vt:lpstr>等线</vt:lpstr>
      <vt:lpstr>Office 主题​​</vt:lpstr>
      <vt:lpstr>1_Office 主题​​</vt:lpstr>
      <vt:lpstr>Tob联盟介绍</vt:lpstr>
      <vt:lpstr>PowerPoint 演示文稿</vt:lpstr>
      <vt:lpstr>联盟由来</vt:lpstr>
      <vt:lpstr>联盟会员手册</vt:lpstr>
      <vt:lpstr>PowerPoint 演示文稿</vt:lpstr>
      <vt:lpstr>PowerPoint 演示文稿</vt:lpstr>
      <vt:lpstr>联盟通讯录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联盟线下沙龙第二期： TobTog产品渠道交流会 及联盟四月工作汇报：联盟答疑   联盟发起人：牛登林 2022.07.26 </dc:title>
  <dc:creator/>
  <cp:lastModifiedBy>牛登林</cp:lastModifiedBy>
  <cp:revision>162</cp:revision>
  <dcterms:created xsi:type="dcterms:W3CDTF">2022-04-21T02:24:00Z</dcterms:created>
  <dcterms:modified xsi:type="dcterms:W3CDTF">2022-12-07T02:50:01Z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D98294E261DB4DD6805443595EDFBBF9</vt:lpwstr>
  </property>
  <property fmtid="{D5CDD505-2E9C-101B-9397-08002B2CF9AE}" pid="3" name="KSOProductBuildVer">
    <vt:lpwstr>2052-11.1.0.12598</vt:lpwstr>
  </property>
</Properties>
</file>